
<file path=[Content_Types].xml><?xml version="1.0" encoding="utf-8"?>
<Types xmlns="http://schemas.openxmlformats.org/package/2006/content-types">
  <Default Extension="png" ContentType="image/png"/>
  <Default Extension="bin" ContentType="application/vnd.ms-office.activeX"/>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activeX/activeX1.xml" ContentType="application/vnd.ms-office.activeX+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49" r:id="rId2"/>
    <p:sldMasterId id="2147483650" r:id="rId3"/>
    <p:sldMasterId id="2147483652" r:id="rId4"/>
    <p:sldMasterId id="2147483653" r:id="rId5"/>
    <p:sldMasterId id="2147483655" r:id="rId6"/>
    <p:sldMasterId id="2147483656" r:id="rId7"/>
    <p:sldMasterId id="2147483657" r:id="rId8"/>
  </p:sldMasterIdLst>
  <p:notesMasterIdLst>
    <p:notesMasterId r:id="rId42"/>
  </p:notesMasterIdLst>
  <p:sldIdLst>
    <p:sldId id="296" r:id="rId9"/>
    <p:sldId id="298" r:id="rId10"/>
    <p:sldId id="299" r:id="rId11"/>
    <p:sldId id="300" r:id="rId12"/>
    <p:sldId id="301" r:id="rId13"/>
    <p:sldId id="302" r:id="rId14"/>
    <p:sldId id="303" r:id="rId15"/>
    <p:sldId id="304" r:id="rId16"/>
    <p:sldId id="305" r:id="rId17"/>
    <p:sldId id="279" r:id="rId18"/>
    <p:sldId id="294" r:id="rId19"/>
    <p:sldId id="295" r:id="rId20"/>
    <p:sldId id="259" r:id="rId21"/>
    <p:sldId id="260" r:id="rId22"/>
    <p:sldId id="272" r:id="rId23"/>
    <p:sldId id="273" r:id="rId24"/>
    <p:sldId id="274" r:id="rId25"/>
    <p:sldId id="261" r:id="rId26"/>
    <p:sldId id="290" r:id="rId27"/>
    <p:sldId id="263" r:id="rId28"/>
    <p:sldId id="264" r:id="rId29"/>
    <p:sldId id="287" r:id="rId30"/>
    <p:sldId id="277" r:id="rId31"/>
    <p:sldId id="291" r:id="rId32"/>
    <p:sldId id="281" r:id="rId33"/>
    <p:sldId id="268" r:id="rId34"/>
    <p:sldId id="270" r:id="rId35"/>
    <p:sldId id="282" r:id="rId36"/>
    <p:sldId id="283" r:id="rId37"/>
    <p:sldId id="292" r:id="rId38"/>
    <p:sldId id="284" r:id="rId39"/>
    <p:sldId id="288" r:id="rId40"/>
    <p:sldId id="306" r:id="rId41"/>
  </p:sldIdLst>
  <p:sldSz cx="9144000" cy="6858000" type="screen4x3"/>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0021"/>
    <a:srgbClr val="FF0066"/>
    <a:srgbClr val="FF0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3" d="100"/>
          <a:sy n="33" d="100"/>
        </p:scale>
        <p:origin x="-1524" y="-90"/>
      </p:cViewPr>
      <p:guideLst>
        <p:guide orient="horz" pos="2160"/>
        <p:guide pos="2880"/>
      </p:guideLst>
    </p:cSldViewPr>
  </p:slideViewPr>
  <p:notesTextViewPr>
    <p:cViewPr>
      <p:scale>
        <a:sx n="100" d="100"/>
        <a:sy n="100" d="100"/>
      </p:scale>
      <p:origin x="0" y="0"/>
    </p:cViewPr>
  </p:notesText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presProps" Target="presProp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zh-CN" altLang="en-US"/>
          </a:p>
        </p:txBody>
      </p:sp>
      <p:sp>
        <p:nvSpPr>
          <p:cNvPr id="1024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10244" name="Rectangle 4"/>
          <p:cNvSpPr>
            <a:spLocks noGrp="1" noRo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10245" name="Rectangle 5"/>
          <p:cNvSpPr>
            <a:spLocks noGrp="1" noRot="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2B9485A1-EE2B-4A9F-9E18-16B15C634267}" type="slidenum">
              <a:rPr lang="zh-CN" altLang="en-US"/>
              <a:pPr/>
              <a:t>‹#›</a:t>
            </a:fld>
            <a:endParaRPr lang="en-US" altLang="zh-CN"/>
          </a:p>
        </p:txBody>
      </p:sp>
    </p:spTree>
    <p:extLst>
      <p:ext uri="{BB962C8B-B14F-4D97-AF65-F5344CB8AC3E}">
        <p14:creationId xmlns:p14="http://schemas.microsoft.com/office/powerpoint/2010/main" val="411415376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宋体" pitchFamily="2" charset="-122"/>
        <a:cs typeface="+mn-cs"/>
      </a:defRPr>
    </a:lvl1pPr>
    <a:lvl2pPr marL="457200" algn="l" rtl="0" fontAlgn="base">
      <a:spcBef>
        <a:spcPct val="30000"/>
      </a:spcBef>
      <a:spcAft>
        <a:spcPct val="0"/>
      </a:spcAft>
      <a:defRPr sz="1200" kern="1200">
        <a:solidFill>
          <a:schemeClr val="tx1"/>
        </a:solidFill>
        <a:latin typeface="Arial" pitchFamily="34" charset="0"/>
        <a:ea typeface="宋体" pitchFamily="2" charset="-122"/>
        <a:cs typeface="+mn-cs"/>
      </a:defRPr>
    </a:lvl2pPr>
    <a:lvl3pPr marL="914400" algn="l" rtl="0" fontAlgn="base">
      <a:spcBef>
        <a:spcPct val="30000"/>
      </a:spcBef>
      <a:spcAft>
        <a:spcPct val="0"/>
      </a:spcAft>
      <a:defRPr sz="1200" kern="1200">
        <a:solidFill>
          <a:schemeClr val="tx1"/>
        </a:solidFill>
        <a:latin typeface="Arial" pitchFamily="34" charset="0"/>
        <a:ea typeface="宋体" pitchFamily="2" charset="-122"/>
        <a:cs typeface="+mn-cs"/>
      </a:defRPr>
    </a:lvl3pPr>
    <a:lvl4pPr marL="1371600" algn="l" rtl="0" fontAlgn="base">
      <a:spcBef>
        <a:spcPct val="30000"/>
      </a:spcBef>
      <a:spcAft>
        <a:spcPct val="0"/>
      </a:spcAft>
      <a:defRPr sz="1200" kern="1200">
        <a:solidFill>
          <a:schemeClr val="tx1"/>
        </a:solidFill>
        <a:latin typeface="Arial" pitchFamily="34" charset="0"/>
        <a:ea typeface="宋体" pitchFamily="2" charset="-122"/>
        <a:cs typeface="+mn-cs"/>
      </a:defRPr>
    </a:lvl4pPr>
    <a:lvl5pPr marL="1828800" algn="l" rtl="0" fontAlgn="base">
      <a:spcBef>
        <a:spcPct val="30000"/>
      </a:spcBef>
      <a:spcAft>
        <a:spcPct val="0"/>
      </a:spcAft>
      <a:defRPr sz="1200" kern="1200">
        <a:solidFill>
          <a:schemeClr val="tx1"/>
        </a:solidFill>
        <a:latin typeface="Arial"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24.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2.xml.rels><?xml version="1.0" encoding="UTF-8" standalone="yes"?>
<Relationships xmlns="http://schemas.openxmlformats.org/package/2006/relationships"><Relationship Id="rId3" Type="http://schemas.openxmlformats.org/officeDocument/2006/relationships/slide" Target="../slides/slide29.xml"/><Relationship Id="rId2" Type="http://schemas.openxmlformats.org/officeDocument/2006/relationships/notesMaster" Target="../notesMasters/notesMaster1.xml"/><Relationship Id="rId1" Type="http://schemas.openxmlformats.org/officeDocument/2006/relationships/themeOverride" Target="../theme/themeOverride2.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bwMode="auto">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Rot="1" noChangeArrowheads="1" noTextEdit="1"/>
          </p:cNvSpPr>
          <p:nvPr>
            <p:ph type="sldImg"/>
          </p:nvPr>
        </p:nvSpPr>
        <p:spPr/>
      </p:sp>
      <p:sp>
        <p:nvSpPr>
          <p:cNvPr id="48131" name="Rectangle 3"/>
          <p:cNvSpPr>
            <a:spLocks noGrp="1" noRot="1" noChangeArrowheads="1"/>
          </p:cNvSpPr>
          <p:nvPr>
            <p:ph type="body" idx="1"/>
          </p:nvPr>
        </p:nvSpPr>
        <p:spPr>
          <a:xfrm>
            <a:off x="914400" y="4343400"/>
            <a:ext cx="5029200" cy="4114800"/>
          </a:xfrm>
        </p:spPr>
        <p:txBody>
          <a:bodyPr/>
          <a:lstStyle/>
          <a:p>
            <a:r>
              <a:rPr lang="zh-CN" altLang="en-US"/>
              <a:t>本资料来自于资源最齐全的２１世纪教育网</a:t>
            </a:r>
            <a:r>
              <a:rPr lang="en-US" altLang="zh-CN"/>
              <a:t>www.21cnjy.com</a:t>
            </a:r>
          </a:p>
        </p:txBody>
      </p:sp>
    </p:spTree>
  </p:cSld>
  <p:clrMapOvr>
    <a:overrideClrMapping bg1="lt1" tx1="dk1" bg2="lt2" tx2="dk2" accent1="accent1" accent2="accent2" accent3="accent3" accent4="accent4" accent5="accent5" accent6="accent6" hlink="hlink" folHlink="folHlink"/>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bwMode="auto">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Rot="1" noChangeArrowheads="1" noTextEdit="1"/>
          </p:cNvSpPr>
          <p:nvPr>
            <p:ph type="sldImg"/>
          </p:nvPr>
        </p:nvSpPr>
        <p:spPr/>
      </p:sp>
      <p:sp>
        <p:nvSpPr>
          <p:cNvPr id="37891" name="Rectangle 3"/>
          <p:cNvSpPr>
            <a:spLocks noGrp="1" noRot="1" noChangeArrowheads="1"/>
          </p:cNvSpPr>
          <p:nvPr>
            <p:ph type="body" idx="1"/>
          </p:nvPr>
        </p:nvSpPr>
        <p:spPr/>
        <p:txBody>
          <a:bodyPr/>
          <a:lstStyle/>
          <a:p>
            <a:r>
              <a:rPr lang="zh-CN" altLang="en-US"/>
              <a:t>本资料来自于资源最齐全的２１世纪教育网</a:t>
            </a:r>
            <a:r>
              <a:rPr lang="en-US" altLang="zh-CN"/>
              <a:t>www.21cnjy.com</a:t>
            </a:r>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 Id="rId4" Type="http://schemas.openxmlformats.org/officeDocument/2006/relationships/image" Target="../media/image4.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F1FA7D39-0B68-47D1-B0A5-B2A790C70F92}" type="slidenum">
              <a:rPr lang="zh-CN" altLang="en-US"/>
              <a:pPr/>
              <a:t>‹#›</a:t>
            </a:fld>
            <a:endParaRPr lang="en-US" altLang="zh-CN"/>
          </a:p>
        </p:txBody>
      </p:sp>
    </p:spTree>
    <p:extLst>
      <p:ext uri="{BB962C8B-B14F-4D97-AF65-F5344CB8AC3E}">
        <p14:creationId xmlns:p14="http://schemas.microsoft.com/office/powerpoint/2010/main" val="1450248212"/>
      </p:ext>
    </p:extLst>
  </p:cSld>
  <p:clrMapOvr>
    <a:masterClrMapping/>
  </p:clrMapOvr>
  <p:transition>
    <p:wheel spokes="8"/>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E467759C-BBC0-4DD4-8E61-0FFEC91F9B16}" type="slidenum">
              <a:rPr lang="zh-CN" altLang="en-US"/>
              <a:pPr/>
              <a:t>‹#›</a:t>
            </a:fld>
            <a:endParaRPr lang="en-US" altLang="zh-CN"/>
          </a:p>
        </p:txBody>
      </p:sp>
    </p:spTree>
    <p:extLst>
      <p:ext uri="{BB962C8B-B14F-4D97-AF65-F5344CB8AC3E}">
        <p14:creationId xmlns:p14="http://schemas.microsoft.com/office/powerpoint/2010/main" val="470310423"/>
      </p:ext>
    </p:extLst>
  </p:cSld>
  <p:clrMapOvr>
    <a:masterClrMapping/>
  </p:clrMapOvr>
  <p:transition>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BA3CB57E-8F34-4958-9275-E14528E732F2}" type="slidenum">
              <a:rPr lang="zh-CN" altLang="en-US"/>
              <a:pPr/>
              <a:t>‹#›</a:t>
            </a:fld>
            <a:endParaRPr lang="en-US" altLang="zh-CN"/>
          </a:p>
        </p:txBody>
      </p:sp>
    </p:spTree>
    <p:extLst>
      <p:ext uri="{BB962C8B-B14F-4D97-AF65-F5344CB8AC3E}">
        <p14:creationId xmlns:p14="http://schemas.microsoft.com/office/powerpoint/2010/main" val="4014528729"/>
      </p:ext>
    </p:extLst>
  </p:cSld>
  <p:clrMapOvr>
    <a:masterClrMapping/>
  </p:clrMapOvr>
  <p:transition>
    <p:wheel spokes="8"/>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A84F915F-58F6-4C3E-8708-7F996A1F36C3}" type="slidenum">
              <a:rPr lang="zh-CN" altLang="en-US"/>
              <a:pPr/>
              <a:t>‹#›</a:t>
            </a:fld>
            <a:endParaRPr lang="en-US" altLang="zh-CN"/>
          </a:p>
        </p:txBody>
      </p:sp>
    </p:spTree>
    <p:extLst>
      <p:ext uri="{BB962C8B-B14F-4D97-AF65-F5344CB8AC3E}">
        <p14:creationId xmlns:p14="http://schemas.microsoft.com/office/powerpoint/2010/main" val="1179426317"/>
      </p:ext>
    </p:extLst>
  </p:cSld>
  <p:clrMapOvr>
    <a:masterClrMapping/>
  </p:clrMapOvr>
  <p:transition>
    <p:wheel spokes="8"/>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EE2D2553-3E1F-41FC-A632-2468D80D4737}" type="slidenum">
              <a:rPr lang="zh-CN" altLang="en-US"/>
              <a:pPr/>
              <a:t>‹#›</a:t>
            </a:fld>
            <a:endParaRPr lang="en-US" altLang="zh-CN"/>
          </a:p>
        </p:txBody>
      </p:sp>
    </p:spTree>
    <p:extLst>
      <p:ext uri="{BB962C8B-B14F-4D97-AF65-F5344CB8AC3E}">
        <p14:creationId xmlns:p14="http://schemas.microsoft.com/office/powerpoint/2010/main" val="2898587538"/>
      </p:ext>
    </p:extLst>
  </p:cSld>
  <p:clrMapOvr>
    <a:masterClrMapping/>
  </p:clrMapOvr>
  <p:transition>
    <p:wheel spokes="8"/>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5748A419-72C9-4C71-9870-599477ADDB60}" type="slidenum">
              <a:rPr lang="zh-CN" altLang="en-US"/>
              <a:pPr/>
              <a:t>‹#›</a:t>
            </a:fld>
            <a:endParaRPr lang="en-US" altLang="zh-CN"/>
          </a:p>
        </p:txBody>
      </p:sp>
    </p:spTree>
    <p:extLst>
      <p:ext uri="{BB962C8B-B14F-4D97-AF65-F5344CB8AC3E}">
        <p14:creationId xmlns:p14="http://schemas.microsoft.com/office/powerpoint/2010/main" val="2318478787"/>
      </p:ext>
    </p:extLst>
  </p:cSld>
  <p:clrMapOvr>
    <a:masterClrMapping/>
  </p:clrMapOvr>
  <p:transition>
    <p:wheel spokes="8"/>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14E562BD-8542-4E3C-95A4-88512DF4AAE9}" type="slidenum">
              <a:rPr lang="zh-CN" altLang="en-US"/>
              <a:pPr/>
              <a:t>‹#›</a:t>
            </a:fld>
            <a:endParaRPr lang="en-US" altLang="zh-CN"/>
          </a:p>
        </p:txBody>
      </p:sp>
    </p:spTree>
    <p:extLst>
      <p:ext uri="{BB962C8B-B14F-4D97-AF65-F5344CB8AC3E}">
        <p14:creationId xmlns:p14="http://schemas.microsoft.com/office/powerpoint/2010/main" val="2416373535"/>
      </p:ext>
    </p:extLst>
  </p:cSld>
  <p:clrMapOvr>
    <a:masterClrMapping/>
  </p:clrMapOvr>
  <p:transition>
    <p:wheel spokes="8"/>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F5950100-70D6-4C5F-9470-EB590E983BCA}" type="slidenum">
              <a:rPr lang="zh-CN" altLang="en-US"/>
              <a:pPr/>
              <a:t>‹#›</a:t>
            </a:fld>
            <a:endParaRPr lang="en-US" altLang="zh-CN"/>
          </a:p>
        </p:txBody>
      </p:sp>
    </p:spTree>
    <p:extLst>
      <p:ext uri="{BB962C8B-B14F-4D97-AF65-F5344CB8AC3E}">
        <p14:creationId xmlns:p14="http://schemas.microsoft.com/office/powerpoint/2010/main" val="4014521947"/>
      </p:ext>
    </p:extLst>
  </p:cSld>
  <p:clrMapOvr>
    <a:masterClrMapping/>
  </p:clrMapOvr>
  <p:transition>
    <p:wheel spokes="8"/>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1A85327F-02B0-4151-90B8-2723A0646129}" type="slidenum">
              <a:rPr lang="zh-CN" altLang="en-US"/>
              <a:pPr/>
              <a:t>‹#›</a:t>
            </a:fld>
            <a:endParaRPr lang="en-US" altLang="zh-CN"/>
          </a:p>
        </p:txBody>
      </p:sp>
    </p:spTree>
    <p:extLst>
      <p:ext uri="{BB962C8B-B14F-4D97-AF65-F5344CB8AC3E}">
        <p14:creationId xmlns:p14="http://schemas.microsoft.com/office/powerpoint/2010/main" val="3038794315"/>
      </p:ext>
    </p:extLst>
  </p:cSld>
  <p:clrMapOvr>
    <a:masterClrMapping/>
  </p:clrMapOvr>
  <p:transition>
    <p:wheel spokes="8"/>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33B58686-37D2-49E7-9DE3-D34FB11A2ED9}" type="slidenum">
              <a:rPr lang="zh-CN" altLang="en-US"/>
              <a:pPr/>
              <a:t>‹#›</a:t>
            </a:fld>
            <a:endParaRPr lang="en-US" altLang="zh-CN"/>
          </a:p>
        </p:txBody>
      </p:sp>
    </p:spTree>
    <p:extLst>
      <p:ext uri="{BB962C8B-B14F-4D97-AF65-F5344CB8AC3E}">
        <p14:creationId xmlns:p14="http://schemas.microsoft.com/office/powerpoint/2010/main" val="1942251737"/>
      </p:ext>
    </p:extLst>
  </p:cSld>
  <p:clrMapOvr>
    <a:masterClrMapping/>
  </p:clrMapOvr>
  <p:transition>
    <p:wheel spokes="8"/>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ED9F7531-1BA8-406B-AA45-E713F1C056CC}" type="slidenum">
              <a:rPr lang="zh-CN" altLang="en-US"/>
              <a:pPr/>
              <a:t>‹#›</a:t>
            </a:fld>
            <a:endParaRPr lang="en-US" altLang="zh-CN"/>
          </a:p>
        </p:txBody>
      </p:sp>
    </p:spTree>
    <p:extLst>
      <p:ext uri="{BB962C8B-B14F-4D97-AF65-F5344CB8AC3E}">
        <p14:creationId xmlns:p14="http://schemas.microsoft.com/office/powerpoint/2010/main" val="3576501101"/>
      </p:ext>
    </p:extLst>
  </p:cSld>
  <p:clrMapOvr>
    <a:masterClrMapping/>
  </p:clrMapOvr>
  <p:transition>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7CB72BB9-A113-4F7A-B562-C3B5BF7A043E}" type="slidenum">
              <a:rPr lang="zh-CN" altLang="en-US"/>
              <a:pPr/>
              <a:t>‹#›</a:t>
            </a:fld>
            <a:endParaRPr lang="en-US" altLang="zh-CN"/>
          </a:p>
        </p:txBody>
      </p:sp>
    </p:spTree>
    <p:extLst>
      <p:ext uri="{BB962C8B-B14F-4D97-AF65-F5344CB8AC3E}">
        <p14:creationId xmlns:p14="http://schemas.microsoft.com/office/powerpoint/2010/main" val="869387041"/>
      </p:ext>
    </p:extLst>
  </p:cSld>
  <p:clrMapOvr>
    <a:masterClrMapping/>
  </p:clrMapOvr>
  <p:transition>
    <p:wheel spokes="8"/>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0F65FB7A-DB4E-41E3-94E9-CB0D140E57A2}" type="slidenum">
              <a:rPr lang="zh-CN" altLang="en-US"/>
              <a:pPr/>
              <a:t>‹#›</a:t>
            </a:fld>
            <a:endParaRPr lang="en-US" altLang="zh-CN"/>
          </a:p>
        </p:txBody>
      </p:sp>
    </p:spTree>
    <p:extLst>
      <p:ext uri="{BB962C8B-B14F-4D97-AF65-F5344CB8AC3E}">
        <p14:creationId xmlns:p14="http://schemas.microsoft.com/office/powerpoint/2010/main" val="3152028709"/>
      </p:ext>
    </p:extLst>
  </p:cSld>
  <p:clrMapOvr>
    <a:masterClrMapping/>
  </p:clrMapOvr>
  <p:transition>
    <p:wheel spokes="8"/>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CB513CCB-7232-4C83-A4C4-B7CE7C85A28F}" type="slidenum">
              <a:rPr lang="zh-CN" altLang="en-US"/>
              <a:pPr/>
              <a:t>‹#›</a:t>
            </a:fld>
            <a:endParaRPr lang="en-US" altLang="zh-CN"/>
          </a:p>
        </p:txBody>
      </p:sp>
    </p:spTree>
    <p:extLst>
      <p:ext uri="{BB962C8B-B14F-4D97-AF65-F5344CB8AC3E}">
        <p14:creationId xmlns:p14="http://schemas.microsoft.com/office/powerpoint/2010/main" val="3430953161"/>
      </p:ext>
    </p:extLst>
  </p:cSld>
  <p:clrMapOvr>
    <a:masterClrMapping/>
  </p:clrMapOvr>
  <p:transition>
    <p:wheel spokes="8"/>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959185E2-90CC-429F-AD88-6EE2DECEFC99}" type="slidenum">
              <a:rPr lang="zh-CN" altLang="en-US"/>
              <a:pPr/>
              <a:t>‹#›</a:t>
            </a:fld>
            <a:endParaRPr lang="en-US" altLang="zh-CN"/>
          </a:p>
        </p:txBody>
      </p:sp>
    </p:spTree>
    <p:extLst>
      <p:ext uri="{BB962C8B-B14F-4D97-AF65-F5344CB8AC3E}">
        <p14:creationId xmlns:p14="http://schemas.microsoft.com/office/powerpoint/2010/main" val="2709498504"/>
      </p:ext>
    </p:extLst>
  </p:cSld>
  <p:clrMapOvr>
    <a:masterClrMapping/>
  </p:clrMapOvr>
  <p:transition>
    <p:wheel spokes="8"/>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4098" name="Group 2"/>
          <p:cNvGrpSpPr>
            <a:grpSpLocks/>
          </p:cNvGrpSpPr>
          <p:nvPr/>
        </p:nvGrpSpPr>
        <p:grpSpPr bwMode="auto">
          <a:xfrm>
            <a:off x="1658938" y="1600200"/>
            <a:ext cx="6837362" cy="3200400"/>
            <a:chOff x="0" y="0"/>
            <a:chExt cx="4307" cy="2016"/>
          </a:xfrm>
        </p:grpSpPr>
        <p:sp>
          <p:nvSpPr>
            <p:cNvPr id="4099" name="Oval 3"/>
            <p:cNvSpPr>
              <a:spLocks noChangeArrowheads="1"/>
            </p:cNvSpPr>
            <p:nvPr/>
          </p:nvSpPr>
          <p:spPr bwMode="auto">
            <a:xfrm flipH="1">
              <a:off x="3347" y="0"/>
              <a:ext cx="960" cy="96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400">
                <a:latin typeface="Times New Roman" pitchFamily="18" charset="0"/>
              </a:endParaRPr>
            </a:p>
          </p:txBody>
        </p:sp>
        <p:sp>
          <p:nvSpPr>
            <p:cNvPr id="4100" name="Oval 4"/>
            <p:cNvSpPr>
              <a:spLocks noChangeArrowheads="1"/>
            </p:cNvSpPr>
            <p:nvPr/>
          </p:nvSpPr>
          <p:spPr bwMode="auto">
            <a:xfrm flipH="1">
              <a:off x="2219" y="0"/>
              <a:ext cx="960" cy="96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400">
                <a:latin typeface="Times New Roman" pitchFamily="18" charset="0"/>
              </a:endParaRPr>
            </a:p>
          </p:txBody>
        </p:sp>
        <p:sp>
          <p:nvSpPr>
            <p:cNvPr id="4101" name="Oval 5"/>
            <p:cNvSpPr>
              <a:spLocks noChangeArrowheads="1"/>
            </p:cNvSpPr>
            <p:nvPr/>
          </p:nvSpPr>
          <p:spPr bwMode="auto">
            <a:xfrm flipH="1">
              <a:off x="1091" y="0"/>
              <a:ext cx="960" cy="960"/>
            </a:xfrm>
            <a:prstGeom prst="ellipse">
              <a:avLst/>
            </a:prstGeom>
            <a:noFill/>
            <a:ln w="28575">
              <a:solidFill>
                <a:schemeClr val="accent2"/>
              </a:solidFill>
              <a:round/>
              <a:headEnd/>
              <a:tailEnd/>
            </a:ln>
            <a:effectLst/>
            <a:extLst>
              <a:ext uri="{909E8E84-426E-40DD-AFC4-6F175D3DCCD1}">
                <a14:hiddenFill xmlns:a14="http://schemas.microsoft.com/office/drawing/2010/main">
                  <a:solidFill>
                    <a:srgbClr val="E0E0F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400">
                <a:latin typeface="Times New Roman" pitchFamily="18" charset="0"/>
              </a:endParaRPr>
            </a:p>
          </p:txBody>
        </p:sp>
        <p:sp>
          <p:nvSpPr>
            <p:cNvPr id="4102" name="Oval 6"/>
            <p:cNvSpPr>
              <a:spLocks noChangeArrowheads="1"/>
            </p:cNvSpPr>
            <p:nvPr/>
          </p:nvSpPr>
          <p:spPr bwMode="auto">
            <a:xfrm flipH="1">
              <a:off x="1091" y="1056"/>
              <a:ext cx="960" cy="96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400">
                <a:latin typeface="Times New Roman" pitchFamily="18" charset="0"/>
              </a:endParaRPr>
            </a:p>
          </p:txBody>
        </p:sp>
        <p:sp>
          <p:nvSpPr>
            <p:cNvPr id="4103" name="Oval 7"/>
            <p:cNvSpPr>
              <a:spLocks noChangeArrowheads="1"/>
            </p:cNvSpPr>
            <p:nvPr/>
          </p:nvSpPr>
          <p:spPr bwMode="auto">
            <a:xfrm flipH="1">
              <a:off x="0" y="1056"/>
              <a:ext cx="960" cy="96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400">
                <a:latin typeface="Times New Roman" pitchFamily="18" charset="0"/>
              </a:endParaRPr>
            </a:p>
          </p:txBody>
        </p:sp>
        <p:sp>
          <p:nvSpPr>
            <p:cNvPr id="4104" name="Oval 8"/>
            <p:cNvSpPr>
              <a:spLocks noChangeArrowheads="1"/>
            </p:cNvSpPr>
            <p:nvPr/>
          </p:nvSpPr>
          <p:spPr bwMode="auto">
            <a:xfrm flipH="1">
              <a:off x="3347" y="1056"/>
              <a:ext cx="960" cy="960"/>
            </a:xfrm>
            <a:prstGeom prst="ellipse">
              <a:avLst/>
            </a:prstGeom>
            <a:noFill/>
            <a:ln w="28575">
              <a:solidFill>
                <a:schemeClr val="accent2"/>
              </a:solidFill>
              <a:round/>
              <a:headEnd/>
              <a:tailEnd/>
            </a:ln>
            <a:effectLst/>
            <a:extLst>
              <a:ext uri="{909E8E84-426E-40DD-AFC4-6F175D3DCCD1}">
                <a14:hiddenFill xmlns:a14="http://schemas.microsoft.com/office/drawing/2010/main">
                  <a:solidFill>
                    <a:srgbClr val="E0E0F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400">
                <a:latin typeface="Times New Roman" pitchFamily="18" charset="0"/>
              </a:endParaRPr>
            </a:p>
          </p:txBody>
        </p:sp>
      </p:grpSp>
      <p:sp>
        <p:nvSpPr>
          <p:cNvPr id="4105" name="Rectangle 9"/>
          <p:cNvSpPr>
            <a:spLocks noGrp="1" noChangeArrowheads="1"/>
          </p:cNvSpPr>
          <p:nvPr>
            <p:ph type="dt" sz="half" idx="2"/>
          </p:nvPr>
        </p:nvSpPr>
        <p:spPr/>
        <p:txBody>
          <a:bodyPr/>
          <a:lstStyle>
            <a:lvl1pPr>
              <a:defRPr/>
            </a:lvl1pPr>
          </a:lstStyle>
          <a:p>
            <a:endParaRPr lang="en-US" altLang="zh-CN"/>
          </a:p>
        </p:txBody>
      </p:sp>
      <p:sp>
        <p:nvSpPr>
          <p:cNvPr id="4106" name="Rectangle 10"/>
          <p:cNvSpPr>
            <a:spLocks noGrp="1" noChangeArrowheads="1"/>
          </p:cNvSpPr>
          <p:nvPr>
            <p:ph type="ftr" sz="quarter" idx="3"/>
          </p:nvPr>
        </p:nvSpPr>
        <p:spPr/>
        <p:txBody>
          <a:bodyPr/>
          <a:lstStyle>
            <a:lvl1pPr>
              <a:defRPr/>
            </a:lvl1pPr>
          </a:lstStyle>
          <a:p>
            <a:endParaRPr lang="en-US" altLang="zh-CN"/>
          </a:p>
        </p:txBody>
      </p:sp>
      <p:sp>
        <p:nvSpPr>
          <p:cNvPr id="4107" name="Rectangle 11"/>
          <p:cNvSpPr>
            <a:spLocks noGrp="1" noChangeArrowheads="1"/>
          </p:cNvSpPr>
          <p:nvPr>
            <p:ph type="sldNum" sz="quarter" idx="4"/>
          </p:nvPr>
        </p:nvSpPr>
        <p:spPr/>
        <p:txBody>
          <a:bodyPr/>
          <a:lstStyle>
            <a:lvl1pPr>
              <a:defRPr/>
            </a:lvl1pPr>
          </a:lstStyle>
          <a:p>
            <a:fld id="{C7BE42B9-98EC-4D7C-8CB4-4C8AE4749753}" type="slidenum">
              <a:rPr lang="zh-CN" altLang="en-US"/>
              <a:pPr/>
              <a:t>‹#›</a:t>
            </a:fld>
            <a:endParaRPr lang="en-US" altLang="zh-CN"/>
          </a:p>
        </p:txBody>
      </p:sp>
      <p:sp>
        <p:nvSpPr>
          <p:cNvPr id="4108" name="Rectangle 12"/>
          <p:cNvSpPr>
            <a:spLocks noGrp="1" noChangeArrowheads="1"/>
          </p:cNvSpPr>
          <p:nvPr>
            <p:ph type="ctrTitle"/>
          </p:nvPr>
        </p:nvSpPr>
        <p:spPr>
          <a:xfrm>
            <a:off x="685800" y="1219200"/>
            <a:ext cx="7772400" cy="1933575"/>
          </a:xfrm>
        </p:spPr>
        <p:txBody>
          <a:bodyPr anchor="b"/>
          <a:lstStyle>
            <a:lvl1pPr algn="r">
              <a:defRPr sz="4400"/>
            </a:lvl1pPr>
          </a:lstStyle>
          <a:p>
            <a:pPr lvl="0"/>
            <a:r>
              <a:rPr lang="zh-CN" altLang="en-US" noProof="0" smtClean="0"/>
              <a:t>单击此处编辑母版标题样式</a:t>
            </a:r>
          </a:p>
        </p:txBody>
      </p:sp>
      <p:sp>
        <p:nvSpPr>
          <p:cNvPr id="4109" name="Rectangle 13"/>
          <p:cNvSpPr>
            <a:spLocks noGrp="1" noChangeArrowheads="1"/>
          </p:cNvSpPr>
          <p:nvPr>
            <p:ph type="subTitle" idx="1"/>
          </p:nvPr>
        </p:nvSpPr>
        <p:spPr>
          <a:xfrm>
            <a:off x="2057400" y="3505200"/>
            <a:ext cx="6400800" cy="1752600"/>
          </a:xfrm>
        </p:spPr>
        <p:txBody>
          <a:bodyPr/>
          <a:lstStyle>
            <a:lvl1pPr marL="0" indent="0" algn="r">
              <a:buFont typeface="Wingdings" pitchFamily="2" charset="2"/>
              <a:buNone/>
              <a:defRPr/>
            </a:lvl1pPr>
          </a:lstStyle>
          <a:p>
            <a:pPr lvl="0"/>
            <a:r>
              <a:rPr lang="zh-CN" altLang="en-US" noProof="0" smtClean="0"/>
              <a:t>单击此处编辑母版副标题样式</a:t>
            </a:r>
          </a:p>
        </p:txBody>
      </p:sp>
    </p:spTree>
  </p:cSld>
  <p:clrMapOvr>
    <a:masterClrMapping/>
  </p:clrMapOvr>
  <p:transition>
    <p:wheel spokes="8"/>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DF16E15B-19D6-4D06-AFF3-76A54A78AD18}" type="slidenum">
              <a:rPr lang="zh-CN" altLang="en-US"/>
              <a:pPr/>
              <a:t>‹#›</a:t>
            </a:fld>
            <a:endParaRPr lang="en-US" altLang="zh-CN"/>
          </a:p>
        </p:txBody>
      </p:sp>
    </p:spTree>
    <p:extLst>
      <p:ext uri="{BB962C8B-B14F-4D97-AF65-F5344CB8AC3E}">
        <p14:creationId xmlns:p14="http://schemas.microsoft.com/office/powerpoint/2010/main" val="828095293"/>
      </p:ext>
    </p:extLst>
  </p:cSld>
  <p:clrMapOvr>
    <a:masterClrMapping/>
  </p:clrMapOvr>
  <p:transition>
    <p:wheel spokes="8"/>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5F4F5895-E8A3-4C1E-9CD9-532BCD191CDD}" type="slidenum">
              <a:rPr lang="zh-CN" altLang="en-US"/>
              <a:pPr/>
              <a:t>‹#›</a:t>
            </a:fld>
            <a:endParaRPr lang="en-US" altLang="zh-CN"/>
          </a:p>
        </p:txBody>
      </p:sp>
    </p:spTree>
    <p:extLst>
      <p:ext uri="{BB962C8B-B14F-4D97-AF65-F5344CB8AC3E}">
        <p14:creationId xmlns:p14="http://schemas.microsoft.com/office/powerpoint/2010/main" val="2947175573"/>
      </p:ext>
    </p:extLst>
  </p:cSld>
  <p:clrMapOvr>
    <a:masterClrMapping/>
  </p:clrMapOvr>
  <p:transition>
    <p:wheel spokes="8"/>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08F6ECFA-745E-4F1B-8B74-5653958B57FF}" type="slidenum">
              <a:rPr lang="zh-CN" altLang="en-US"/>
              <a:pPr/>
              <a:t>‹#›</a:t>
            </a:fld>
            <a:endParaRPr lang="en-US" altLang="zh-CN"/>
          </a:p>
        </p:txBody>
      </p:sp>
    </p:spTree>
    <p:extLst>
      <p:ext uri="{BB962C8B-B14F-4D97-AF65-F5344CB8AC3E}">
        <p14:creationId xmlns:p14="http://schemas.microsoft.com/office/powerpoint/2010/main" val="2933438587"/>
      </p:ext>
    </p:extLst>
  </p:cSld>
  <p:clrMapOvr>
    <a:masterClrMapping/>
  </p:clrMapOvr>
  <p:transition>
    <p:wheel spokes="8"/>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834B0CA6-5F73-43DA-90E1-803368938C6E}" type="slidenum">
              <a:rPr lang="zh-CN" altLang="en-US"/>
              <a:pPr/>
              <a:t>‹#›</a:t>
            </a:fld>
            <a:endParaRPr lang="en-US" altLang="zh-CN"/>
          </a:p>
        </p:txBody>
      </p:sp>
    </p:spTree>
    <p:extLst>
      <p:ext uri="{BB962C8B-B14F-4D97-AF65-F5344CB8AC3E}">
        <p14:creationId xmlns:p14="http://schemas.microsoft.com/office/powerpoint/2010/main" val="3477445827"/>
      </p:ext>
    </p:extLst>
  </p:cSld>
  <p:clrMapOvr>
    <a:masterClrMapping/>
  </p:clrMapOvr>
  <p:transition>
    <p:wheel spokes="8"/>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70F116B4-895F-4F80-973E-6031CDB2DD09}" type="slidenum">
              <a:rPr lang="zh-CN" altLang="en-US"/>
              <a:pPr/>
              <a:t>‹#›</a:t>
            </a:fld>
            <a:endParaRPr lang="en-US" altLang="zh-CN"/>
          </a:p>
        </p:txBody>
      </p:sp>
    </p:spTree>
    <p:extLst>
      <p:ext uri="{BB962C8B-B14F-4D97-AF65-F5344CB8AC3E}">
        <p14:creationId xmlns:p14="http://schemas.microsoft.com/office/powerpoint/2010/main" val="929745659"/>
      </p:ext>
    </p:extLst>
  </p:cSld>
  <p:clrMapOvr>
    <a:masterClrMapping/>
  </p:clrMapOvr>
  <p:transition>
    <p:wheel spokes="8"/>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633AFA64-5E9F-4AA4-9B50-A7BD896DE22F}" type="slidenum">
              <a:rPr lang="zh-CN" altLang="en-US"/>
              <a:pPr/>
              <a:t>‹#›</a:t>
            </a:fld>
            <a:endParaRPr lang="en-US" altLang="zh-CN"/>
          </a:p>
        </p:txBody>
      </p:sp>
    </p:spTree>
    <p:extLst>
      <p:ext uri="{BB962C8B-B14F-4D97-AF65-F5344CB8AC3E}">
        <p14:creationId xmlns:p14="http://schemas.microsoft.com/office/powerpoint/2010/main" val="2978887297"/>
      </p:ext>
    </p:extLst>
  </p:cSld>
  <p:clrMapOvr>
    <a:masterClrMapping/>
  </p:clrMapOvr>
  <p:transition>
    <p:wheel spokes="8"/>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E7E1ED07-95DE-41F6-9F94-A79F84C097A6}" type="slidenum">
              <a:rPr lang="zh-CN" altLang="en-US"/>
              <a:pPr/>
              <a:t>‹#›</a:t>
            </a:fld>
            <a:endParaRPr lang="en-US" altLang="zh-CN"/>
          </a:p>
        </p:txBody>
      </p:sp>
    </p:spTree>
    <p:extLst>
      <p:ext uri="{BB962C8B-B14F-4D97-AF65-F5344CB8AC3E}">
        <p14:creationId xmlns:p14="http://schemas.microsoft.com/office/powerpoint/2010/main" val="2862485078"/>
      </p:ext>
    </p:extLst>
  </p:cSld>
  <p:clrMapOvr>
    <a:masterClrMapping/>
  </p:clrMapOvr>
  <p:transition>
    <p:wheel spokes="8"/>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669CD73C-9733-43CD-90C4-EAB7DF20546E}" type="slidenum">
              <a:rPr lang="zh-CN" altLang="en-US"/>
              <a:pPr/>
              <a:t>‹#›</a:t>
            </a:fld>
            <a:endParaRPr lang="en-US" altLang="zh-CN"/>
          </a:p>
        </p:txBody>
      </p:sp>
    </p:spTree>
    <p:extLst>
      <p:ext uri="{BB962C8B-B14F-4D97-AF65-F5344CB8AC3E}">
        <p14:creationId xmlns:p14="http://schemas.microsoft.com/office/powerpoint/2010/main" val="2743721512"/>
      </p:ext>
    </p:extLst>
  </p:cSld>
  <p:clrMapOvr>
    <a:masterClrMapping/>
  </p:clrMapOvr>
  <p:transition>
    <p:wheel spokes="8"/>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1D2B1CEC-6A8D-4745-A3AA-EF25E202F571}" type="slidenum">
              <a:rPr lang="zh-CN" altLang="en-US"/>
              <a:pPr/>
              <a:t>‹#›</a:t>
            </a:fld>
            <a:endParaRPr lang="en-US" altLang="zh-CN"/>
          </a:p>
        </p:txBody>
      </p:sp>
    </p:spTree>
    <p:extLst>
      <p:ext uri="{BB962C8B-B14F-4D97-AF65-F5344CB8AC3E}">
        <p14:creationId xmlns:p14="http://schemas.microsoft.com/office/powerpoint/2010/main" val="3147456750"/>
      </p:ext>
    </p:extLst>
  </p:cSld>
  <p:clrMapOvr>
    <a:masterClrMapping/>
  </p:clrMapOvr>
  <p:transition>
    <p:wheel spokes="8"/>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8FCBD37C-8D12-4C0D-A409-24AE3D830B5F}" type="slidenum">
              <a:rPr lang="zh-CN" altLang="en-US"/>
              <a:pPr/>
              <a:t>‹#›</a:t>
            </a:fld>
            <a:endParaRPr lang="en-US" altLang="zh-CN"/>
          </a:p>
        </p:txBody>
      </p:sp>
    </p:spTree>
    <p:extLst>
      <p:ext uri="{BB962C8B-B14F-4D97-AF65-F5344CB8AC3E}">
        <p14:creationId xmlns:p14="http://schemas.microsoft.com/office/powerpoint/2010/main" val="1002855362"/>
      </p:ext>
    </p:extLst>
  </p:cSld>
  <p:clrMapOvr>
    <a:masterClrMapping/>
  </p:clrMapOvr>
  <p:transition>
    <p:wheel spokes="8"/>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62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628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704CCA4E-FC74-43F8-A897-08CAA0D14465}" type="slidenum">
              <a:rPr lang="zh-CN" altLang="en-US"/>
              <a:pPr/>
              <a:t>‹#›</a:t>
            </a:fld>
            <a:endParaRPr lang="en-US" altLang="zh-CN"/>
          </a:p>
        </p:txBody>
      </p:sp>
    </p:spTree>
    <p:extLst>
      <p:ext uri="{BB962C8B-B14F-4D97-AF65-F5344CB8AC3E}">
        <p14:creationId xmlns:p14="http://schemas.microsoft.com/office/powerpoint/2010/main" val="536230461"/>
      </p:ext>
    </p:extLst>
  </p:cSld>
  <p:clrMapOvr>
    <a:masterClrMapping/>
  </p:clrMapOvr>
  <p:transition>
    <p:wheel spokes="8"/>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0D5A1865-FBEB-44D0-A810-E0BCE8114C5C}" type="slidenum">
              <a:rPr lang="zh-CN" altLang="en-US"/>
              <a:pPr/>
              <a:t>‹#›</a:t>
            </a:fld>
            <a:endParaRPr lang="en-US" altLang="zh-CN"/>
          </a:p>
        </p:txBody>
      </p:sp>
    </p:spTree>
    <p:extLst>
      <p:ext uri="{BB962C8B-B14F-4D97-AF65-F5344CB8AC3E}">
        <p14:creationId xmlns:p14="http://schemas.microsoft.com/office/powerpoint/2010/main" val="2412118507"/>
      </p:ext>
    </p:extLst>
  </p:cSld>
  <p:clrMapOvr>
    <a:masterClrMapping/>
  </p:clrMapOvr>
  <p:transition>
    <p:wheel spokes="8"/>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1C4264FF-3AF7-4B55-BAE9-E9E3E1F69A88}" type="slidenum">
              <a:rPr lang="zh-CN" altLang="en-US"/>
              <a:pPr/>
              <a:t>‹#›</a:t>
            </a:fld>
            <a:endParaRPr lang="en-US" altLang="zh-CN"/>
          </a:p>
        </p:txBody>
      </p:sp>
    </p:spTree>
    <p:extLst>
      <p:ext uri="{BB962C8B-B14F-4D97-AF65-F5344CB8AC3E}">
        <p14:creationId xmlns:p14="http://schemas.microsoft.com/office/powerpoint/2010/main" val="3494032639"/>
      </p:ext>
    </p:extLst>
  </p:cSld>
  <p:clrMapOvr>
    <a:masterClrMapping/>
  </p:clrMapOvr>
  <p:transition>
    <p:wheel spokes="8"/>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F24203A9-602E-4757-9279-1B4FBCEBFC14}" type="slidenum">
              <a:rPr lang="zh-CN" altLang="en-US"/>
              <a:pPr/>
              <a:t>‹#›</a:t>
            </a:fld>
            <a:endParaRPr lang="en-US" altLang="zh-CN"/>
          </a:p>
        </p:txBody>
      </p:sp>
    </p:spTree>
    <p:extLst>
      <p:ext uri="{BB962C8B-B14F-4D97-AF65-F5344CB8AC3E}">
        <p14:creationId xmlns:p14="http://schemas.microsoft.com/office/powerpoint/2010/main" val="3641845248"/>
      </p:ext>
    </p:extLst>
  </p:cSld>
  <p:clrMapOvr>
    <a:masterClrMapping/>
  </p:clrMapOvr>
  <p:transition>
    <p:wheel spokes="8"/>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17B299C3-80A3-49DE-8A90-3FB49737B920}" type="slidenum">
              <a:rPr lang="zh-CN" altLang="en-US"/>
              <a:pPr/>
              <a:t>‹#›</a:t>
            </a:fld>
            <a:endParaRPr lang="en-US" altLang="zh-CN"/>
          </a:p>
        </p:txBody>
      </p:sp>
    </p:spTree>
    <p:extLst>
      <p:ext uri="{BB962C8B-B14F-4D97-AF65-F5344CB8AC3E}">
        <p14:creationId xmlns:p14="http://schemas.microsoft.com/office/powerpoint/2010/main" val="1403464948"/>
      </p:ext>
    </p:extLst>
  </p:cSld>
  <p:clrMapOvr>
    <a:masterClrMapping/>
  </p:clrMapOvr>
  <p:transition>
    <p:wheel spokes="8"/>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zh-CN" altLang="en-US"/>
          </a:p>
        </p:txBody>
      </p:sp>
      <p:sp>
        <p:nvSpPr>
          <p:cNvPr id="8" name="页脚占位符 7"/>
          <p:cNvSpPr>
            <a:spLocks noGrp="1"/>
          </p:cNvSpPr>
          <p:nvPr>
            <p:ph type="ftr" sz="quarter" idx="11"/>
          </p:nvPr>
        </p:nvSpPr>
        <p:spPr/>
        <p:txBody>
          <a:bodyPr/>
          <a:lstStyle>
            <a:lvl1pPr>
              <a:defRPr/>
            </a:lvl1pPr>
          </a:lstStyle>
          <a:p>
            <a:endParaRPr lang="zh-CN" altLang="en-US"/>
          </a:p>
        </p:txBody>
      </p:sp>
      <p:sp>
        <p:nvSpPr>
          <p:cNvPr id="9" name="灯片编号占位符 8"/>
          <p:cNvSpPr>
            <a:spLocks noGrp="1"/>
          </p:cNvSpPr>
          <p:nvPr>
            <p:ph type="sldNum" sz="quarter" idx="12"/>
          </p:nvPr>
        </p:nvSpPr>
        <p:spPr/>
        <p:txBody>
          <a:bodyPr/>
          <a:lstStyle>
            <a:lvl1pPr>
              <a:defRPr/>
            </a:lvl1pPr>
          </a:lstStyle>
          <a:p>
            <a:fld id="{9FA306B1-B2E3-47C8-8AC6-21776510F333}" type="slidenum">
              <a:rPr lang="zh-CN" altLang="en-US"/>
              <a:pPr/>
              <a:t>‹#›</a:t>
            </a:fld>
            <a:endParaRPr lang="en-US" altLang="zh-CN"/>
          </a:p>
        </p:txBody>
      </p:sp>
    </p:spTree>
    <p:extLst>
      <p:ext uri="{BB962C8B-B14F-4D97-AF65-F5344CB8AC3E}">
        <p14:creationId xmlns:p14="http://schemas.microsoft.com/office/powerpoint/2010/main" val="840233779"/>
      </p:ext>
    </p:extLst>
  </p:cSld>
  <p:clrMapOvr>
    <a:masterClrMapping/>
  </p:clrMapOvr>
  <p:transition>
    <p:wheel spokes="8"/>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zh-CN" altLang="en-US"/>
          </a:p>
        </p:txBody>
      </p:sp>
      <p:sp>
        <p:nvSpPr>
          <p:cNvPr id="4" name="页脚占位符 3"/>
          <p:cNvSpPr>
            <a:spLocks noGrp="1"/>
          </p:cNvSpPr>
          <p:nvPr>
            <p:ph type="ftr" sz="quarter" idx="11"/>
          </p:nvPr>
        </p:nvSpPr>
        <p:spPr/>
        <p:txBody>
          <a:bodyPr/>
          <a:lstStyle>
            <a:lvl1pPr>
              <a:defRPr/>
            </a:lvl1pPr>
          </a:lstStyle>
          <a:p>
            <a:endParaRPr lang="zh-CN" altLang="en-US"/>
          </a:p>
        </p:txBody>
      </p:sp>
      <p:sp>
        <p:nvSpPr>
          <p:cNvPr id="5" name="灯片编号占位符 4"/>
          <p:cNvSpPr>
            <a:spLocks noGrp="1"/>
          </p:cNvSpPr>
          <p:nvPr>
            <p:ph type="sldNum" sz="quarter" idx="12"/>
          </p:nvPr>
        </p:nvSpPr>
        <p:spPr/>
        <p:txBody>
          <a:bodyPr/>
          <a:lstStyle>
            <a:lvl1pPr>
              <a:defRPr/>
            </a:lvl1pPr>
          </a:lstStyle>
          <a:p>
            <a:fld id="{62A8ED93-969D-4153-945C-9A89E604BAFC}" type="slidenum">
              <a:rPr lang="zh-CN" altLang="en-US"/>
              <a:pPr/>
              <a:t>‹#›</a:t>
            </a:fld>
            <a:endParaRPr lang="en-US" altLang="zh-CN"/>
          </a:p>
        </p:txBody>
      </p:sp>
    </p:spTree>
    <p:extLst>
      <p:ext uri="{BB962C8B-B14F-4D97-AF65-F5344CB8AC3E}">
        <p14:creationId xmlns:p14="http://schemas.microsoft.com/office/powerpoint/2010/main" val="760023123"/>
      </p:ext>
    </p:extLst>
  </p:cSld>
  <p:clrMapOvr>
    <a:masterClrMapping/>
  </p:clrMapOvr>
  <p:transition>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4CE23638-E4D8-47FE-8ADC-CE044917A5AF}" type="slidenum">
              <a:rPr lang="zh-CN" altLang="en-US"/>
              <a:pPr/>
              <a:t>‹#›</a:t>
            </a:fld>
            <a:endParaRPr lang="en-US" altLang="zh-CN"/>
          </a:p>
        </p:txBody>
      </p:sp>
    </p:spTree>
    <p:extLst>
      <p:ext uri="{BB962C8B-B14F-4D97-AF65-F5344CB8AC3E}">
        <p14:creationId xmlns:p14="http://schemas.microsoft.com/office/powerpoint/2010/main" val="1777643953"/>
      </p:ext>
    </p:extLst>
  </p:cSld>
  <p:clrMapOvr>
    <a:masterClrMapping/>
  </p:clrMapOvr>
  <p:transition>
    <p:wheel spokes="8"/>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zh-CN" altLang="en-US"/>
          </a:p>
        </p:txBody>
      </p:sp>
      <p:sp>
        <p:nvSpPr>
          <p:cNvPr id="3" name="页脚占位符 2"/>
          <p:cNvSpPr>
            <a:spLocks noGrp="1"/>
          </p:cNvSpPr>
          <p:nvPr>
            <p:ph type="ftr" sz="quarter" idx="11"/>
          </p:nvPr>
        </p:nvSpPr>
        <p:spPr/>
        <p:txBody>
          <a:bodyPr/>
          <a:lstStyle>
            <a:lvl1pPr>
              <a:defRPr/>
            </a:lvl1pPr>
          </a:lstStyle>
          <a:p>
            <a:endParaRPr lang="zh-CN" altLang="en-US"/>
          </a:p>
        </p:txBody>
      </p:sp>
      <p:sp>
        <p:nvSpPr>
          <p:cNvPr id="4" name="灯片编号占位符 3"/>
          <p:cNvSpPr>
            <a:spLocks noGrp="1"/>
          </p:cNvSpPr>
          <p:nvPr>
            <p:ph type="sldNum" sz="quarter" idx="12"/>
          </p:nvPr>
        </p:nvSpPr>
        <p:spPr/>
        <p:txBody>
          <a:bodyPr/>
          <a:lstStyle>
            <a:lvl1pPr>
              <a:defRPr/>
            </a:lvl1pPr>
          </a:lstStyle>
          <a:p>
            <a:fld id="{9F56AB66-53D6-48E7-B634-41D93DA7E590}" type="slidenum">
              <a:rPr lang="zh-CN" altLang="en-US"/>
              <a:pPr/>
              <a:t>‹#›</a:t>
            </a:fld>
            <a:endParaRPr lang="en-US" altLang="zh-CN"/>
          </a:p>
        </p:txBody>
      </p:sp>
    </p:spTree>
    <p:extLst>
      <p:ext uri="{BB962C8B-B14F-4D97-AF65-F5344CB8AC3E}">
        <p14:creationId xmlns:p14="http://schemas.microsoft.com/office/powerpoint/2010/main" val="679933531"/>
      </p:ext>
    </p:extLst>
  </p:cSld>
  <p:clrMapOvr>
    <a:masterClrMapping/>
  </p:clrMapOvr>
  <p:transition>
    <p:wheel spokes="8"/>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9C5C24AB-DB2F-4C5B-8966-28B8911089D3}" type="slidenum">
              <a:rPr lang="zh-CN" altLang="en-US"/>
              <a:pPr/>
              <a:t>‹#›</a:t>
            </a:fld>
            <a:endParaRPr lang="en-US" altLang="zh-CN"/>
          </a:p>
        </p:txBody>
      </p:sp>
    </p:spTree>
    <p:extLst>
      <p:ext uri="{BB962C8B-B14F-4D97-AF65-F5344CB8AC3E}">
        <p14:creationId xmlns:p14="http://schemas.microsoft.com/office/powerpoint/2010/main" val="3742469084"/>
      </p:ext>
    </p:extLst>
  </p:cSld>
  <p:clrMapOvr>
    <a:masterClrMapping/>
  </p:clrMapOvr>
  <p:transition>
    <p:wheel spokes="8"/>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3AEF16E3-3666-475A-B2D5-8E53DF7CE6FD}" type="slidenum">
              <a:rPr lang="zh-CN" altLang="en-US"/>
              <a:pPr/>
              <a:t>‹#›</a:t>
            </a:fld>
            <a:endParaRPr lang="en-US" altLang="zh-CN"/>
          </a:p>
        </p:txBody>
      </p:sp>
    </p:spTree>
    <p:extLst>
      <p:ext uri="{BB962C8B-B14F-4D97-AF65-F5344CB8AC3E}">
        <p14:creationId xmlns:p14="http://schemas.microsoft.com/office/powerpoint/2010/main" val="3031317785"/>
      </p:ext>
    </p:extLst>
  </p:cSld>
  <p:clrMapOvr>
    <a:masterClrMapping/>
  </p:clrMapOvr>
  <p:transition>
    <p:wheel spokes="8"/>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0F5AD03A-6889-49CA-866B-A402A61F9D65}" type="slidenum">
              <a:rPr lang="zh-CN" altLang="en-US"/>
              <a:pPr/>
              <a:t>‹#›</a:t>
            </a:fld>
            <a:endParaRPr lang="en-US" altLang="zh-CN"/>
          </a:p>
        </p:txBody>
      </p:sp>
    </p:spTree>
    <p:extLst>
      <p:ext uri="{BB962C8B-B14F-4D97-AF65-F5344CB8AC3E}">
        <p14:creationId xmlns:p14="http://schemas.microsoft.com/office/powerpoint/2010/main" val="1509022111"/>
      </p:ext>
    </p:extLst>
  </p:cSld>
  <p:clrMapOvr>
    <a:masterClrMapping/>
  </p:clrMapOvr>
  <p:transition>
    <p:wheel spokes="8"/>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7C20E369-4F70-4233-8FE4-F8EED4C63227}" type="slidenum">
              <a:rPr lang="zh-CN" altLang="en-US"/>
              <a:pPr/>
              <a:t>‹#›</a:t>
            </a:fld>
            <a:endParaRPr lang="en-US" altLang="zh-CN"/>
          </a:p>
        </p:txBody>
      </p:sp>
    </p:spTree>
    <p:extLst>
      <p:ext uri="{BB962C8B-B14F-4D97-AF65-F5344CB8AC3E}">
        <p14:creationId xmlns:p14="http://schemas.microsoft.com/office/powerpoint/2010/main" val="4172542365"/>
      </p:ext>
    </p:extLst>
  </p:cSld>
  <p:clrMapOvr>
    <a:masterClrMapping/>
  </p:clrMapOvr>
  <p:transition>
    <p:wheel spokes="8"/>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7170" name="Group 2"/>
          <p:cNvGrpSpPr>
            <a:grpSpLocks noChangeAspect="1"/>
          </p:cNvGrpSpPr>
          <p:nvPr/>
        </p:nvGrpSpPr>
        <p:grpSpPr bwMode="auto">
          <a:xfrm>
            <a:off x="0" y="0"/>
            <a:ext cx="9144000" cy="6858000"/>
            <a:chOff x="0" y="0"/>
            <a:chExt cx="5760" cy="4320"/>
          </a:xfrm>
        </p:grpSpPr>
        <p:pic>
          <p:nvPicPr>
            <p:cNvPr id="7171" name="Picture 3" descr="R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6" y="3006"/>
              <a:ext cx="4704" cy="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Picture 4" descr="R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062"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5" descr="R01"/>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2" y="864"/>
              <a:ext cx="5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174" name="Rectangle 6"/>
          <p:cNvSpPr>
            <a:spLocks noGrp="1" noChangeArrowheads="1"/>
          </p:cNvSpPr>
          <p:nvPr>
            <p:ph type="ctrTitle" sz="quarter"/>
          </p:nvPr>
        </p:nvSpPr>
        <p:spPr>
          <a:xfrm>
            <a:off x="685800" y="2286000"/>
            <a:ext cx="7772400" cy="1143000"/>
          </a:xfrm>
        </p:spPr>
        <p:txBody>
          <a:bodyPr/>
          <a:lstStyle>
            <a:lvl1pPr>
              <a:defRPr/>
            </a:lvl1pPr>
          </a:lstStyle>
          <a:p>
            <a:pPr lvl="0"/>
            <a:r>
              <a:rPr lang="zh-CN" altLang="en-US" noProof="0" smtClean="0"/>
              <a:t>单击此处编辑母版标题样式</a:t>
            </a:r>
          </a:p>
        </p:txBody>
      </p:sp>
      <p:sp>
        <p:nvSpPr>
          <p:cNvPr id="7175" name="Rectangle 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pPr lvl="0"/>
            <a:r>
              <a:rPr lang="zh-CN" altLang="en-US" noProof="0" smtClean="0"/>
              <a:t>单击此处编辑母版副标题样式</a:t>
            </a:r>
          </a:p>
        </p:txBody>
      </p:sp>
      <p:sp>
        <p:nvSpPr>
          <p:cNvPr id="7176" name="Rectangle 8"/>
          <p:cNvSpPr>
            <a:spLocks noGrp="1" noChangeArrowheads="1"/>
          </p:cNvSpPr>
          <p:nvPr>
            <p:ph type="dt" sz="quarter" idx="2"/>
          </p:nvPr>
        </p:nvSpPr>
        <p:spPr bwMode="auto">
          <a:xfrm>
            <a:off x="457200" y="6245225"/>
            <a:ext cx="2133600" cy="47625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ltLang="zh-CN"/>
          </a:p>
        </p:txBody>
      </p:sp>
      <p:sp>
        <p:nvSpPr>
          <p:cNvPr id="7177" name="Rectangle 9"/>
          <p:cNvSpPr>
            <a:spLocks noGrp="1" noChangeArrowheads="1"/>
          </p:cNvSpPr>
          <p:nvPr>
            <p:ph type="ftr" sz="quarter" idx="3"/>
          </p:nvPr>
        </p:nvSpPr>
        <p:spPr bwMode="auto">
          <a:xfrm>
            <a:off x="3124200" y="6245225"/>
            <a:ext cx="2895600" cy="47625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zh-CN"/>
          </a:p>
        </p:txBody>
      </p:sp>
      <p:sp>
        <p:nvSpPr>
          <p:cNvPr id="7178" name="Rectangle 10"/>
          <p:cNvSpPr>
            <a:spLocks noGrp="1" noChangeArrowheads="1"/>
          </p:cNvSpPr>
          <p:nvPr>
            <p:ph type="sldNum" sz="quarter" idx="4"/>
          </p:nvPr>
        </p:nvSpPr>
        <p:spPr bwMode="auto">
          <a:xfrm>
            <a:off x="6553200" y="6245225"/>
            <a:ext cx="2133600" cy="47625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fld id="{A2231A4D-2C7D-475F-B453-39C366F94AC4}" type="slidenum">
              <a:rPr lang="zh-CN" altLang="en-US"/>
              <a:pPr/>
              <a:t>‹#›</a:t>
            </a:fld>
            <a:endParaRPr lang="en-US" altLang="zh-CN"/>
          </a:p>
        </p:txBody>
      </p:sp>
    </p:spTree>
  </p:cSld>
  <p:clrMapOvr>
    <a:masterClrMapping/>
  </p:clrMapOvr>
  <p:transition>
    <p:wheel spokes="8"/>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16253811"/>
      </p:ext>
    </p:extLst>
  </p:cSld>
  <p:clrMapOvr>
    <a:masterClrMapping/>
  </p:clrMapOvr>
  <p:transition>
    <p:wheel spokes="8"/>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1172179201"/>
      </p:ext>
    </p:extLst>
  </p:cSld>
  <p:clrMapOvr>
    <a:masterClrMapping/>
  </p:clrMapOvr>
  <p:transition>
    <p:wheel spokes="8"/>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2514600" y="381000"/>
            <a:ext cx="2971800" cy="609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638800" y="381000"/>
            <a:ext cx="2971800" cy="609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47227699"/>
      </p:ext>
    </p:extLst>
  </p:cSld>
  <p:clrMapOvr>
    <a:masterClrMapping/>
  </p:clrMapOvr>
  <p:transition>
    <p:wheel spokes="8"/>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05724798"/>
      </p:ext>
    </p:extLst>
  </p:cSld>
  <p:clrMapOvr>
    <a:masterClrMapping/>
  </p:clrMapOvr>
  <p:transition>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D2B47F16-78AB-474E-811E-E9C5AAA18206}" type="slidenum">
              <a:rPr lang="zh-CN" altLang="en-US"/>
              <a:pPr/>
              <a:t>‹#›</a:t>
            </a:fld>
            <a:endParaRPr lang="en-US" altLang="zh-CN"/>
          </a:p>
        </p:txBody>
      </p:sp>
    </p:spTree>
    <p:extLst>
      <p:ext uri="{BB962C8B-B14F-4D97-AF65-F5344CB8AC3E}">
        <p14:creationId xmlns:p14="http://schemas.microsoft.com/office/powerpoint/2010/main" val="3534171720"/>
      </p:ext>
    </p:extLst>
  </p:cSld>
  <p:clrMapOvr>
    <a:masterClrMapping/>
  </p:clrMapOvr>
  <p:transition>
    <p:wheel spokes="8"/>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044067103"/>
      </p:ext>
    </p:extLst>
  </p:cSld>
  <p:clrMapOvr>
    <a:masterClrMapping/>
  </p:clrMapOvr>
  <p:transition>
    <p:wheel spokes="8"/>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807604"/>
      </p:ext>
    </p:extLst>
  </p:cSld>
  <p:clrMapOvr>
    <a:masterClrMapping/>
  </p:clrMapOvr>
  <p:transition>
    <p:wheel spokes="8"/>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184726764"/>
      </p:ext>
    </p:extLst>
  </p:cSld>
  <p:clrMapOvr>
    <a:masterClrMapping/>
  </p:clrMapOvr>
  <p:transition>
    <p:wheel spokes="8"/>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587000233"/>
      </p:ext>
    </p:extLst>
  </p:cSld>
  <p:clrMapOvr>
    <a:masterClrMapping/>
  </p:clrMapOvr>
  <p:transition>
    <p:wheel spokes="8"/>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74322124"/>
      </p:ext>
    </p:extLst>
  </p:cSld>
  <p:clrMapOvr>
    <a:masterClrMapping/>
  </p:clrMapOvr>
  <p:transition>
    <p:wheel spokes="8"/>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10350" y="381000"/>
            <a:ext cx="2000250" cy="6096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381000"/>
            <a:ext cx="5848350" cy="60960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183168819"/>
      </p:ext>
    </p:extLst>
  </p:cSld>
  <p:clrMapOvr>
    <a:masterClrMapping/>
  </p:clrMapOvr>
  <p:transition>
    <p:wheel spokes="8"/>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5E6EA419-5A73-4216-BC1B-02A96C565243}" type="slidenum">
              <a:rPr lang="zh-CN" altLang="en-US"/>
              <a:pPr/>
              <a:t>‹#›</a:t>
            </a:fld>
            <a:endParaRPr lang="en-US" altLang="zh-CN"/>
          </a:p>
        </p:txBody>
      </p:sp>
    </p:spTree>
    <p:extLst>
      <p:ext uri="{BB962C8B-B14F-4D97-AF65-F5344CB8AC3E}">
        <p14:creationId xmlns:p14="http://schemas.microsoft.com/office/powerpoint/2010/main" val="2193868196"/>
      </p:ext>
    </p:extLst>
  </p:cSld>
  <p:clrMapOvr>
    <a:masterClrMapping/>
  </p:clrMapOvr>
  <p:transition>
    <p:wheel spokes="8"/>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FE19EC5C-C399-4957-A81A-01F2B959FFEC}" type="slidenum">
              <a:rPr lang="zh-CN" altLang="en-US"/>
              <a:pPr/>
              <a:t>‹#›</a:t>
            </a:fld>
            <a:endParaRPr lang="en-US" altLang="zh-CN"/>
          </a:p>
        </p:txBody>
      </p:sp>
    </p:spTree>
    <p:extLst>
      <p:ext uri="{BB962C8B-B14F-4D97-AF65-F5344CB8AC3E}">
        <p14:creationId xmlns:p14="http://schemas.microsoft.com/office/powerpoint/2010/main" val="512112576"/>
      </p:ext>
    </p:extLst>
  </p:cSld>
  <p:clrMapOvr>
    <a:masterClrMapping/>
  </p:clrMapOvr>
  <p:transition>
    <p:wheel spokes="8"/>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83DDBCA2-0BF0-4456-B746-18B80B533895}" type="slidenum">
              <a:rPr lang="zh-CN" altLang="en-US"/>
              <a:pPr/>
              <a:t>‹#›</a:t>
            </a:fld>
            <a:endParaRPr lang="en-US" altLang="zh-CN"/>
          </a:p>
        </p:txBody>
      </p:sp>
    </p:spTree>
    <p:extLst>
      <p:ext uri="{BB962C8B-B14F-4D97-AF65-F5344CB8AC3E}">
        <p14:creationId xmlns:p14="http://schemas.microsoft.com/office/powerpoint/2010/main" val="675894865"/>
      </p:ext>
    </p:extLst>
  </p:cSld>
  <p:clrMapOvr>
    <a:masterClrMapping/>
  </p:clrMapOvr>
  <p:transition>
    <p:wheel spokes="8"/>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C58C2058-8A3F-40AF-9CEE-B2296705AD3D}" type="slidenum">
              <a:rPr lang="zh-CN" altLang="en-US"/>
              <a:pPr/>
              <a:t>‹#›</a:t>
            </a:fld>
            <a:endParaRPr lang="en-US" altLang="zh-CN"/>
          </a:p>
        </p:txBody>
      </p:sp>
    </p:spTree>
    <p:extLst>
      <p:ext uri="{BB962C8B-B14F-4D97-AF65-F5344CB8AC3E}">
        <p14:creationId xmlns:p14="http://schemas.microsoft.com/office/powerpoint/2010/main" val="1200242035"/>
      </p:ext>
    </p:extLst>
  </p:cSld>
  <p:clrMapOvr>
    <a:masterClrMapping/>
  </p:clrMapOvr>
  <p:transition>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649770A1-D2A1-4C74-A0F8-23FC6AB4DA30}" type="slidenum">
              <a:rPr lang="zh-CN" altLang="en-US"/>
              <a:pPr/>
              <a:t>‹#›</a:t>
            </a:fld>
            <a:endParaRPr lang="en-US" altLang="zh-CN"/>
          </a:p>
        </p:txBody>
      </p:sp>
    </p:spTree>
    <p:extLst>
      <p:ext uri="{BB962C8B-B14F-4D97-AF65-F5344CB8AC3E}">
        <p14:creationId xmlns:p14="http://schemas.microsoft.com/office/powerpoint/2010/main" val="828378849"/>
      </p:ext>
    </p:extLst>
  </p:cSld>
  <p:clrMapOvr>
    <a:masterClrMapping/>
  </p:clrMapOvr>
  <p:transition>
    <p:wheel spokes="8"/>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428DF15D-4F65-4DCB-A016-922D9E54FD28}" type="slidenum">
              <a:rPr lang="zh-CN" altLang="en-US"/>
              <a:pPr/>
              <a:t>‹#›</a:t>
            </a:fld>
            <a:endParaRPr lang="en-US" altLang="zh-CN"/>
          </a:p>
        </p:txBody>
      </p:sp>
    </p:spTree>
    <p:extLst>
      <p:ext uri="{BB962C8B-B14F-4D97-AF65-F5344CB8AC3E}">
        <p14:creationId xmlns:p14="http://schemas.microsoft.com/office/powerpoint/2010/main" val="3862651257"/>
      </p:ext>
    </p:extLst>
  </p:cSld>
  <p:clrMapOvr>
    <a:masterClrMapping/>
  </p:clrMapOvr>
  <p:transition>
    <p:wheel spokes="8"/>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A9C2609B-D756-4ED3-A5CC-0D868EC49356}" type="slidenum">
              <a:rPr lang="zh-CN" altLang="en-US"/>
              <a:pPr/>
              <a:t>‹#›</a:t>
            </a:fld>
            <a:endParaRPr lang="en-US" altLang="zh-CN"/>
          </a:p>
        </p:txBody>
      </p:sp>
    </p:spTree>
    <p:extLst>
      <p:ext uri="{BB962C8B-B14F-4D97-AF65-F5344CB8AC3E}">
        <p14:creationId xmlns:p14="http://schemas.microsoft.com/office/powerpoint/2010/main" val="2700379274"/>
      </p:ext>
    </p:extLst>
  </p:cSld>
  <p:clrMapOvr>
    <a:masterClrMapping/>
  </p:clrMapOvr>
  <p:transition>
    <p:wheel spokes="8"/>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261EBAA0-C5C0-40DC-8B28-964CEAB122B8}" type="slidenum">
              <a:rPr lang="zh-CN" altLang="en-US"/>
              <a:pPr/>
              <a:t>‹#›</a:t>
            </a:fld>
            <a:endParaRPr lang="en-US" altLang="zh-CN"/>
          </a:p>
        </p:txBody>
      </p:sp>
    </p:spTree>
    <p:extLst>
      <p:ext uri="{BB962C8B-B14F-4D97-AF65-F5344CB8AC3E}">
        <p14:creationId xmlns:p14="http://schemas.microsoft.com/office/powerpoint/2010/main" val="1371514664"/>
      </p:ext>
    </p:extLst>
  </p:cSld>
  <p:clrMapOvr>
    <a:masterClrMapping/>
  </p:clrMapOvr>
  <p:transition>
    <p:wheel spokes="8"/>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6CF6EEA0-AC6B-4ADB-97FB-CD405B526AF8}" type="slidenum">
              <a:rPr lang="zh-CN" altLang="en-US"/>
              <a:pPr/>
              <a:t>‹#›</a:t>
            </a:fld>
            <a:endParaRPr lang="en-US" altLang="zh-CN"/>
          </a:p>
        </p:txBody>
      </p:sp>
    </p:spTree>
    <p:extLst>
      <p:ext uri="{BB962C8B-B14F-4D97-AF65-F5344CB8AC3E}">
        <p14:creationId xmlns:p14="http://schemas.microsoft.com/office/powerpoint/2010/main" val="4198315926"/>
      </p:ext>
    </p:extLst>
  </p:cSld>
  <p:clrMapOvr>
    <a:masterClrMapping/>
  </p:clrMapOvr>
  <p:transition>
    <p:wheel spokes="8"/>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48AE124F-FECB-4E6E-BA0B-4265A26BB802}" type="slidenum">
              <a:rPr lang="zh-CN" altLang="en-US"/>
              <a:pPr/>
              <a:t>‹#›</a:t>
            </a:fld>
            <a:endParaRPr lang="en-US" altLang="zh-CN"/>
          </a:p>
        </p:txBody>
      </p:sp>
    </p:spTree>
    <p:extLst>
      <p:ext uri="{BB962C8B-B14F-4D97-AF65-F5344CB8AC3E}">
        <p14:creationId xmlns:p14="http://schemas.microsoft.com/office/powerpoint/2010/main" val="2166300332"/>
      </p:ext>
    </p:extLst>
  </p:cSld>
  <p:clrMapOvr>
    <a:masterClrMapping/>
  </p:clrMapOvr>
  <p:transition>
    <p:wheel spokes="8"/>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F5E6F45E-8C84-4A73-83AF-7A0B619E1637}" type="slidenum">
              <a:rPr lang="zh-CN" altLang="en-US"/>
              <a:pPr/>
              <a:t>‹#›</a:t>
            </a:fld>
            <a:endParaRPr lang="en-US" altLang="zh-CN"/>
          </a:p>
        </p:txBody>
      </p:sp>
    </p:spTree>
    <p:extLst>
      <p:ext uri="{BB962C8B-B14F-4D97-AF65-F5344CB8AC3E}">
        <p14:creationId xmlns:p14="http://schemas.microsoft.com/office/powerpoint/2010/main" val="894383411"/>
      </p:ext>
    </p:extLst>
  </p:cSld>
  <p:clrMapOvr>
    <a:masterClrMapping/>
  </p:clrMapOvr>
  <p:transition>
    <p:wheel spokes="8"/>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09600"/>
            <a:ext cx="19431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609600"/>
            <a:ext cx="5676900" cy="54864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8283B7B4-7A50-4677-AF6A-2EADC44604A7}" type="slidenum">
              <a:rPr lang="zh-CN" altLang="en-US"/>
              <a:pPr/>
              <a:t>‹#›</a:t>
            </a:fld>
            <a:endParaRPr lang="en-US" altLang="zh-CN"/>
          </a:p>
        </p:txBody>
      </p:sp>
    </p:spTree>
    <p:extLst>
      <p:ext uri="{BB962C8B-B14F-4D97-AF65-F5344CB8AC3E}">
        <p14:creationId xmlns:p14="http://schemas.microsoft.com/office/powerpoint/2010/main" val="560755900"/>
      </p:ext>
    </p:extLst>
  </p:cSld>
  <p:clrMapOvr>
    <a:masterClrMapping/>
  </p:clrMapOvr>
  <p:transition>
    <p:wheel spokes="8"/>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724236BC-77CB-440F-B9DA-69FF087C5C40}" type="slidenum">
              <a:rPr lang="zh-CN" altLang="en-US"/>
              <a:pPr/>
              <a:t>‹#›</a:t>
            </a:fld>
            <a:endParaRPr lang="en-US" altLang="zh-CN"/>
          </a:p>
        </p:txBody>
      </p:sp>
    </p:spTree>
    <p:extLst>
      <p:ext uri="{BB962C8B-B14F-4D97-AF65-F5344CB8AC3E}">
        <p14:creationId xmlns:p14="http://schemas.microsoft.com/office/powerpoint/2010/main" val="1025572014"/>
      </p:ext>
    </p:extLst>
  </p:cSld>
  <p:clrMapOvr>
    <a:masterClrMapping/>
  </p:clrMapOvr>
  <p:transition>
    <p:wheel spokes="8"/>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AB95BBCB-750D-4F35-A02C-063140A00C49}" type="slidenum">
              <a:rPr lang="zh-CN" altLang="en-US"/>
              <a:pPr/>
              <a:t>‹#›</a:t>
            </a:fld>
            <a:endParaRPr lang="en-US" altLang="zh-CN"/>
          </a:p>
        </p:txBody>
      </p:sp>
    </p:spTree>
    <p:extLst>
      <p:ext uri="{BB962C8B-B14F-4D97-AF65-F5344CB8AC3E}">
        <p14:creationId xmlns:p14="http://schemas.microsoft.com/office/powerpoint/2010/main" val="1166056725"/>
      </p:ext>
    </p:extLst>
  </p:cSld>
  <p:clrMapOvr>
    <a:masterClrMapping/>
  </p:clrMapOvr>
  <p:transition>
    <p:wheel spokes="8"/>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6834DDA9-7695-4678-9715-43DA7A3CBBDF}" type="slidenum">
              <a:rPr lang="zh-CN" altLang="en-US"/>
              <a:pPr/>
              <a:t>‹#›</a:t>
            </a:fld>
            <a:endParaRPr lang="en-US" altLang="zh-CN"/>
          </a:p>
        </p:txBody>
      </p:sp>
    </p:spTree>
    <p:extLst>
      <p:ext uri="{BB962C8B-B14F-4D97-AF65-F5344CB8AC3E}">
        <p14:creationId xmlns:p14="http://schemas.microsoft.com/office/powerpoint/2010/main" val="3745600395"/>
      </p:ext>
    </p:extLst>
  </p:cSld>
  <p:clrMapOvr>
    <a:masterClrMapping/>
  </p:clrMapOvr>
  <p:transition>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964004C9-E83E-47E0-9249-18C63795AE71}" type="slidenum">
              <a:rPr lang="zh-CN" altLang="en-US"/>
              <a:pPr/>
              <a:t>‹#›</a:t>
            </a:fld>
            <a:endParaRPr lang="en-US" altLang="zh-CN"/>
          </a:p>
        </p:txBody>
      </p:sp>
    </p:spTree>
    <p:extLst>
      <p:ext uri="{BB962C8B-B14F-4D97-AF65-F5344CB8AC3E}">
        <p14:creationId xmlns:p14="http://schemas.microsoft.com/office/powerpoint/2010/main" val="3834025174"/>
      </p:ext>
    </p:extLst>
  </p:cSld>
  <p:clrMapOvr>
    <a:masterClrMapping/>
  </p:clrMapOvr>
  <p:transition>
    <p:wheel spokes="8"/>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1E5A05B5-5443-4C72-86E8-71F110F37EFA}" type="slidenum">
              <a:rPr lang="zh-CN" altLang="en-US"/>
              <a:pPr/>
              <a:t>‹#›</a:t>
            </a:fld>
            <a:endParaRPr lang="en-US" altLang="zh-CN"/>
          </a:p>
        </p:txBody>
      </p:sp>
    </p:spTree>
    <p:extLst>
      <p:ext uri="{BB962C8B-B14F-4D97-AF65-F5344CB8AC3E}">
        <p14:creationId xmlns:p14="http://schemas.microsoft.com/office/powerpoint/2010/main" val="3645469189"/>
      </p:ext>
    </p:extLst>
  </p:cSld>
  <p:clrMapOvr>
    <a:masterClrMapping/>
  </p:clrMapOvr>
  <p:transition>
    <p:wheel spokes="8"/>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2846656B-DC72-44A4-B099-3EED145223CE}" type="slidenum">
              <a:rPr lang="zh-CN" altLang="en-US"/>
              <a:pPr/>
              <a:t>‹#›</a:t>
            </a:fld>
            <a:endParaRPr lang="en-US" altLang="zh-CN"/>
          </a:p>
        </p:txBody>
      </p:sp>
    </p:spTree>
    <p:extLst>
      <p:ext uri="{BB962C8B-B14F-4D97-AF65-F5344CB8AC3E}">
        <p14:creationId xmlns:p14="http://schemas.microsoft.com/office/powerpoint/2010/main" val="4236186178"/>
      </p:ext>
    </p:extLst>
  </p:cSld>
  <p:clrMapOvr>
    <a:masterClrMapping/>
  </p:clrMapOvr>
  <p:transition>
    <p:wheel spokes="8"/>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9AE5B1A0-AE97-49D0-93A9-07BD7787489F}" type="slidenum">
              <a:rPr lang="zh-CN" altLang="en-US"/>
              <a:pPr/>
              <a:t>‹#›</a:t>
            </a:fld>
            <a:endParaRPr lang="en-US" altLang="zh-CN"/>
          </a:p>
        </p:txBody>
      </p:sp>
    </p:spTree>
    <p:extLst>
      <p:ext uri="{BB962C8B-B14F-4D97-AF65-F5344CB8AC3E}">
        <p14:creationId xmlns:p14="http://schemas.microsoft.com/office/powerpoint/2010/main" val="4182452799"/>
      </p:ext>
    </p:extLst>
  </p:cSld>
  <p:clrMapOvr>
    <a:masterClrMapping/>
  </p:clrMapOvr>
  <p:transition>
    <p:wheel spokes="8"/>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DBC9FEDE-9B39-46CA-BD2D-254D0692C4F1}" type="slidenum">
              <a:rPr lang="zh-CN" altLang="en-US"/>
              <a:pPr/>
              <a:t>‹#›</a:t>
            </a:fld>
            <a:endParaRPr lang="en-US" altLang="zh-CN"/>
          </a:p>
        </p:txBody>
      </p:sp>
    </p:spTree>
    <p:extLst>
      <p:ext uri="{BB962C8B-B14F-4D97-AF65-F5344CB8AC3E}">
        <p14:creationId xmlns:p14="http://schemas.microsoft.com/office/powerpoint/2010/main" val="110249070"/>
      </p:ext>
    </p:extLst>
  </p:cSld>
  <p:clrMapOvr>
    <a:masterClrMapping/>
  </p:clrMapOvr>
  <p:transition>
    <p:wheel spokes="8"/>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34978BF3-B092-43A1-AF5F-754239066BB9}" type="slidenum">
              <a:rPr lang="zh-CN" altLang="en-US"/>
              <a:pPr/>
              <a:t>‹#›</a:t>
            </a:fld>
            <a:endParaRPr lang="en-US" altLang="zh-CN"/>
          </a:p>
        </p:txBody>
      </p:sp>
    </p:spTree>
    <p:extLst>
      <p:ext uri="{BB962C8B-B14F-4D97-AF65-F5344CB8AC3E}">
        <p14:creationId xmlns:p14="http://schemas.microsoft.com/office/powerpoint/2010/main" val="353951050"/>
      </p:ext>
    </p:extLst>
  </p:cSld>
  <p:clrMapOvr>
    <a:masterClrMapping/>
  </p:clrMapOvr>
  <p:transition>
    <p:wheel spokes="8"/>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9B0DEB98-6714-46A5-9E6C-135E4760D197}" type="slidenum">
              <a:rPr lang="zh-CN" altLang="en-US"/>
              <a:pPr/>
              <a:t>‹#›</a:t>
            </a:fld>
            <a:endParaRPr lang="en-US" altLang="zh-CN"/>
          </a:p>
        </p:txBody>
      </p:sp>
    </p:spTree>
    <p:extLst>
      <p:ext uri="{BB962C8B-B14F-4D97-AF65-F5344CB8AC3E}">
        <p14:creationId xmlns:p14="http://schemas.microsoft.com/office/powerpoint/2010/main" val="3150917794"/>
      </p:ext>
    </p:extLst>
  </p:cSld>
  <p:clrMapOvr>
    <a:masterClrMapping/>
  </p:clrMapOvr>
  <p:transition>
    <p:wheel spokes="8"/>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6B901CEA-74DF-4921-AEC4-F9ED5CF71322}" type="slidenum">
              <a:rPr lang="zh-CN" altLang="en-US"/>
              <a:pPr/>
              <a:t>‹#›</a:t>
            </a:fld>
            <a:endParaRPr lang="en-US" altLang="zh-CN"/>
          </a:p>
        </p:txBody>
      </p:sp>
    </p:spTree>
    <p:extLst>
      <p:ext uri="{BB962C8B-B14F-4D97-AF65-F5344CB8AC3E}">
        <p14:creationId xmlns:p14="http://schemas.microsoft.com/office/powerpoint/2010/main" val="2144459996"/>
      </p:ext>
    </p:extLst>
  </p:cSld>
  <p:clrMapOvr>
    <a:masterClrMapping/>
  </p:clrMapOvr>
  <p:transition>
    <p:wheel spokes="8"/>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BFFD0049-3CCB-4E35-BAC6-56F39A4EB1F0}" type="slidenum">
              <a:rPr lang="zh-CN" altLang="en-US"/>
              <a:pPr/>
              <a:t>‹#›</a:t>
            </a:fld>
            <a:endParaRPr lang="en-US" altLang="zh-CN"/>
          </a:p>
        </p:txBody>
      </p:sp>
    </p:spTree>
    <p:extLst>
      <p:ext uri="{BB962C8B-B14F-4D97-AF65-F5344CB8AC3E}">
        <p14:creationId xmlns:p14="http://schemas.microsoft.com/office/powerpoint/2010/main" val="1466996762"/>
      </p:ext>
    </p:extLst>
  </p:cSld>
  <p:clrMapOvr>
    <a:masterClrMapping/>
  </p:clrMapOvr>
  <p:transition>
    <p:wheel spokes="8"/>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es-ES" altLang="en-US"/>
          </a:p>
        </p:txBody>
      </p:sp>
      <p:sp>
        <p:nvSpPr>
          <p:cNvPr id="5" name="页脚占位符 4"/>
          <p:cNvSpPr>
            <a:spLocks noGrp="1"/>
          </p:cNvSpPr>
          <p:nvPr>
            <p:ph type="ftr" sz="quarter" idx="11"/>
          </p:nvPr>
        </p:nvSpPr>
        <p:spPr/>
        <p:txBody>
          <a:bodyPr/>
          <a:lstStyle>
            <a:lvl1pPr>
              <a:defRPr/>
            </a:lvl1pPr>
          </a:lstStyle>
          <a:p>
            <a:pPr>
              <a:defRPr/>
            </a:pPr>
            <a:endParaRPr lang="es-ES" altLang="en-US"/>
          </a:p>
        </p:txBody>
      </p:sp>
      <p:sp>
        <p:nvSpPr>
          <p:cNvPr id="6" name="灯片编号占位符 5"/>
          <p:cNvSpPr>
            <a:spLocks noGrp="1"/>
          </p:cNvSpPr>
          <p:nvPr>
            <p:ph type="sldNum" sz="quarter" idx="12"/>
          </p:nvPr>
        </p:nvSpPr>
        <p:spPr/>
        <p:txBody>
          <a:bodyPr/>
          <a:lstStyle>
            <a:lvl1pPr>
              <a:defRPr smtClean="0"/>
            </a:lvl1pPr>
          </a:lstStyle>
          <a:p>
            <a:pPr>
              <a:defRPr/>
            </a:pPr>
            <a:fld id="{27FAFE02-DBDE-4211-9839-D3460A15D48E}" type="slidenum">
              <a:rPr lang="zh-CN" altLang="en-US"/>
              <a:pPr>
                <a:defRPr/>
              </a:pPr>
              <a:t>‹#›</a:t>
            </a:fld>
            <a:endParaRPr lang="es-ES" altLang="en-US"/>
          </a:p>
        </p:txBody>
      </p:sp>
    </p:spTree>
    <p:extLst>
      <p:ext uri="{BB962C8B-B14F-4D97-AF65-F5344CB8AC3E}">
        <p14:creationId xmlns:p14="http://schemas.microsoft.com/office/powerpoint/2010/main" val="845960058"/>
      </p:ext>
    </p:extLst>
  </p:cSld>
  <p:clrMapOvr>
    <a:masterClrMapping/>
  </p:clrMapOvr>
  <p:transition>
    <p:cove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es-ES" altLang="en-US"/>
          </a:p>
        </p:txBody>
      </p:sp>
      <p:sp>
        <p:nvSpPr>
          <p:cNvPr id="5" name="页脚占位符 4"/>
          <p:cNvSpPr>
            <a:spLocks noGrp="1"/>
          </p:cNvSpPr>
          <p:nvPr>
            <p:ph type="ftr" sz="quarter" idx="11"/>
          </p:nvPr>
        </p:nvSpPr>
        <p:spPr/>
        <p:txBody>
          <a:bodyPr/>
          <a:lstStyle>
            <a:lvl1pPr>
              <a:defRPr/>
            </a:lvl1pPr>
          </a:lstStyle>
          <a:p>
            <a:pPr>
              <a:defRPr/>
            </a:pPr>
            <a:endParaRPr lang="es-ES" altLang="en-US"/>
          </a:p>
        </p:txBody>
      </p:sp>
      <p:sp>
        <p:nvSpPr>
          <p:cNvPr id="6" name="灯片编号占位符 5"/>
          <p:cNvSpPr>
            <a:spLocks noGrp="1"/>
          </p:cNvSpPr>
          <p:nvPr>
            <p:ph type="sldNum" sz="quarter" idx="12"/>
          </p:nvPr>
        </p:nvSpPr>
        <p:spPr/>
        <p:txBody>
          <a:bodyPr/>
          <a:lstStyle>
            <a:lvl1pPr>
              <a:defRPr smtClean="0"/>
            </a:lvl1pPr>
          </a:lstStyle>
          <a:p>
            <a:pPr>
              <a:defRPr/>
            </a:pPr>
            <a:fld id="{93A55F31-946D-45B1-8117-0D18CA3C08A3}" type="slidenum">
              <a:rPr lang="zh-CN" altLang="en-US"/>
              <a:pPr>
                <a:defRPr/>
              </a:pPr>
              <a:t>‹#›</a:t>
            </a:fld>
            <a:endParaRPr lang="es-ES" altLang="en-US"/>
          </a:p>
        </p:txBody>
      </p:sp>
    </p:spTree>
    <p:extLst>
      <p:ext uri="{BB962C8B-B14F-4D97-AF65-F5344CB8AC3E}">
        <p14:creationId xmlns:p14="http://schemas.microsoft.com/office/powerpoint/2010/main" val="1534572099"/>
      </p:ext>
    </p:extLst>
  </p:cSld>
  <p:clrMapOvr>
    <a:masterClrMapping/>
  </p:clrMapOvr>
  <p:transition>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0C9F9400-A188-4219-8340-E46601FA655A}" type="slidenum">
              <a:rPr lang="zh-CN" altLang="en-US"/>
              <a:pPr/>
              <a:t>‹#›</a:t>
            </a:fld>
            <a:endParaRPr lang="en-US" altLang="zh-CN"/>
          </a:p>
        </p:txBody>
      </p:sp>
    </p:spTree>
    <p:extLst>
      <p:ext uri="{BB962C8B-B14F-4D97-AF65-F5344CB8AC3E}">
        <p14:creationId xmlns:p14="http://schemas.microsoft.com/office/powerpoint/2010/main" val="31360673"/>
      </p:ext>
    </p:extLst>
  </p:cSld>
  <p:clrMapOvr>
    <a:masterClrMapping/>
  </p:clrMapOvr>
  <p:transition>
    <p:wheel spokes="8"/>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endParaRPr lang="es-ES" altLang="en-US"/>
          </a:p>
        </p:txBody>
      </p:sp>
      <p:sp>
        <p:nvSpPr>
          <p:cNvPr id="5" name="页脚占位符 4"/>
          <p:cNvSpPr>
            <a:spLocks noGrp="1"/>
          </p:cNvSpPr>
          <p:nvPr>
            <p:ph type="ftr" sz="quarter" idx="11"/>
          </p:nvPr>
        </p:nvSpPr>
        <p:spPr/>
        <p:txBody>
          <a:bodyPr/>
          <a:lstStyle>
            <a:lvl1pPr>
              <a:defRPr/>
            </a:lvl1pPr>
          </a:lstStyle>
          <a:p>
            <a:pPr>
              <a:defRPr/>
            </a:pPr>
            <a:endParaRPr lang="es-ES" altLang="en-US"/>
          </a:p>
        </p:txBody>
      </p:sp>
      <p:sp>
        <p:nvSpPr>
          <p:cNvPr id="6" name="灯片编号占位符 5"/>
          <p:cNvSpPr>
            <a:spLocks noGrp="1"/>
          </p:cNvSpPr>
          <p:nvPr>
            <p:ph type="sldNum" sz="quarter" idx="12"/>
          </p:nvPr>
        </p:nvSpPr>
        <p:spPr/>
        <p:txBody>
          <a:bodyPr/>
          <a:lstStyle>
            <a:lvl1pPr>
              <a:defRPr smtClean="0"/>
            </a:lvl1pPr>
          </a:lstStyle>
          <a:p>
            <a:pPr>
              <a:defRPr/>
            </a:pPr>
            <a:fld id="{C89E83BB-B064-4A99-9A3B-3A718257F999}" type="slidenum">
              <a:rPr lang="zh-CN" altLang="en-US"/>
              <a:pPr>
                <a:defRPr/>
              </a:pPr>
              <a:t>‹#›</a:t>
            </a:fld>
            <a:endParaRPr lang="es-ES" altLang="en-US"/>
          </a:p>
        </p:txBody>
      </p:sp>
    </p:spTree>
    <p:extLst>
      <p:ext uri="{BB962C8B-B14F-4D97-AF65-F5344CB8AC3E}">
        <p14:creationId xmlns:p14="http://schemas.microsoft.com/office/powerpoint/2010/main" val="3499628295"/>
      </p:ext>
    </p:extLst>
  </p:cSld>
  <p:clrMapOvr>
    <a:masterClrMapping/>
  </p:clrMapOvr>
  <p:transition>
    <p:cove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endParaRPr lang="es-ES" altLang="en-US"/>
          </a:p>
        </p:txBody>
      </p:sp>
      <p:sp>
        <p:nvSpPr>
          <p:cNvPr id="6" name="页脚占位符 5"/>
          <p:cNvSpPr>
            <a:spLocks noGrp="1"/>
          </p:cNvSpPr>
          <p:nvPr>
            <p:ph type="ftr" sz="quarter" idx="11"/>
          </p:nvPr>
        </p:nvSpPr>
        <p:spPr/>
        <p:txBody>
          <a:bodyPr/>
          <a:lstStyle>
            <a:lvl1pPr>
              <a:defRPr/>
            </a:lvl1pPr>
          </a:lstStyle>
          <a:p>
            <a:pPr>
              <a:defRPr/>
            </a:pPr>
            <a:endParaRPr lang="es-ES" altLang="en-US"/>
          </a:p>
        </p:txBody>
      </p:sp>
      <p:sp>
        <p:nvSpPr>
          <p:cNvPr id="7" name="灯片编号占位符 6"/>
          <p:cNvSpPr>
            <a:spLocks noGrp="1"/>
          </p:cNvSpPr>
          <p:nvPr>
            <p:ph type="sldNum" sz="quarter" idx="12"/>
          </p:nvPr>
        </p:nvSpPr>
        <p:spPr/>
        <p:txBody>
          <a:bodyPr/>
          <a:lstStyle>
            <a:lvl1pPr>
              <a:defRPr smtClean="0"/>
            </a:lvl1pPr>
          </a:lstStyle>
          <a:p>
            <a:pPr>
              <a:defRPr/>
            </a:pPr>
            <a:fld id="{752CCF09-2C17-4C21-9452-0A077FA8C52F}" type="slidenum">
              <a:rPr lang="zh-CN" altLang="en-US"/>
              <a:pPr>
                <a:defRPr/>
              </a:pPr>
              <a:t>‹#›</a:t>
            </a:fld>
            <a:endParaRPr lang="es-ES" altLang="en-US"/>
          </a:p>
        </p:txBody>
      </p:sp>
    </p:spTree>
    <p:extLst>
      <p:ext uri="{BB962C8B-B14F-4D97-AF65-F5344CB8AC3E}">
        <p14:creationId xmlns:p14="http://schemas.microsoft.com/office/powerpoint/2010/main" val="1488873999"/>
      </p:ext>
    </p:extLst>
  </p:cSld>
  <p:clrMapOvr>
    <a:masterClrMapping/>
  </p:clrMapOvr>
  <p:transition>
    <p:cove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endParaRPr lang="es-ES" altLang="en-US"/>
          </a:p>
        </p:txBody>
      </p:sp>
      <p:sp>
        <p:nvSpPr>
          <p:cNvPr id="8" name="页脚占位符 7"/>
          <p:cNvSpPr>
            <a:spLocks noGrp="1"/>
          </p:cNvSpPr>
          <p:nvPr>
            <p:ph type="ftr" sz="quarter" idx="11"/>
          </p:nvPr>
        </p:nvSpPr>
        <p:spPr/>
        <p:txBody>
          <a:bodyPr/>
          <a:lstStyle>
            <a:lvl1pPr>
              <a:defRPr/>
            </a:lvl1pPr>
          </a:lstStyle>
          <a:p>
            <a:pPr>
              <a:defRPr/>
            </a:pPr>
            <a:endParaRPr lang="es-ES" altLang="en-US"/>
          </a:p>
        </p:txBody>
      </p:sp>
      <p:sp>
        <p:nvSpPr>
          <p:cNvPr id="9" name="灯片编号占位符 8"/>
          <p:cNvSpPr>
            <a:spLocks noGrp="1"/>
          </p:cNvSpPr>
          <p:nvPr>
            <p:ph type="sldNum" sz="quarter" idx="12"/>
          </p:nvPr>
        </p:nvSpPr>
        <p:spPr/>
        <p:txBody>
          <a:bodyPr/>
          <a:lstStyle>
            <a:lvl1pPr>
              <a:defRPr smtClean="0"/>
            </a:lvl1pPr>
          </a:lstStyle>
          <a:p>
            <a:pPr>
              <a:defRPr/>
            </a:pPr>
            <a:fld id="{9C471C8C-6FA1-47D5-A238-BC54EF66D075}" type="slidenum">
              <a:rPr lang="zh-CN" altLang="en-US"/>
              <a:pPr>
                <a:defRPr/>
              </a:pPr>
              <a:t>‹#›</a:t>
            </a:fld>
            <a:endParaRPr lang="es-ES" altLang="en-US"/>
          </a:p>
        </p:txBody>
      </p:sp>
    </p:spTree>
    <p:extLst>
      <p:ext uri="{BB962C8B-B14F-4D97-AF65-F5344CB8AC3E}">
        <p14:creationId xmlns:p14="http://schemas.microsoft.com/office/powerpoint/2010/main" val="2022347103"/>
      </p:ext>
    </p:extLst>
  </p:cSld>
  <p:clrMapOvr>
    <a:masterClrMapping/>
  </p:clrMapOvr>
  <p:transition>
    <p:cove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endParaRPr lang="es-ES" altLang="en-US"/>
          </a:p>
        </p:txBody>
      </p:sp>
      <p:sp>
        <p:nvSpPr>
          <p:cNvPr id="4" name="页脚占位符 3"/>
          <p:cNvSpPr>
            <a:spLocks noGrp="1"/>
          </p:cNvSpPr>
          <p:nvPr>
            <p:ph type="ftr" sz="quarter" idx="11"/>
          </p:nvPr>
        </p:nvSpPr>
        <p:spPr/>
        <p:txBody>
          <a:bodyPr/>
          <a:lstStyle>
            <a:lvl1pPr>
              <a:defRPr/>
            </a:lvl1pPr>
          </a:lstStyle>
          <a:p>
            <a:pPr>
              <a:defRPr/>
            </a:pPr>
            <a:endParaRPr lang="es-ES" altLang="en-US"/>
          </a:p>
        </p:txBody>
      </p:sp>
      <p:sp>
        <p:nvSpPr>
          <p:cNvPr id="5" name="灯片编号占位符 4"/>
          <p:cNvSpPr>
            <a:spLocks noGrp="1"/>
          </p:cNvSpPr>
          <p:nvPr>
            <p:ph type="sldNum" sz="quarter" idx="12"/>
          </p:nvPr>
        </p:nvSpPr>
        <p:spPr/>
        <p:txBody>
          <a:bodyPr/>
          <a:lstStyle>
            <a:lvl1pPr>
              <a:defRPr smtClean="0"/>
            </a:lvl1pPr>
          </a:lstStyle>
          <a:p>
            <a:pPr>
              <a:defRPr/>
            </a:pPr>
            <a:fld id="{F9EE1A83-4C80-4EE6-8F8F-E2C3D8BDAD31}" type="slidenum">
              <a:rPr lang="zh-CN" altLang="en-US"/>
              <a:pPr>
                <a:defRPr/>
              </a:pPr>
              <a:t>‹#›</a:t>
            </a:fld>
            <a:endParaRPr lang="es-ES" altLang="en-US"/>
          </a:p>
        </p:txBody>
      </p:sp>
    </p:spTree>
    <p:extLst>
      <p:ext uri="{BB962C8B-B14F-4D97-AF65-F5344CB8AC3E}">
        <p14:creationId xmlns:p14="http://schemas.microsoft.com/office/powerpoint/2010/main" val="3985761291"/>
      </p:ext>
    </p:extLst>
  </p:cSld>
  <p:clrMapOvr>
    <a:masterClrMapping/>
  </p:clrMapOvr>
  <p:transition>
    <p:cove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endParaRPr lang="es-ES" altLang="en-US"/>
          </a:p>
        </p:txBody>
      </p:sp>
      <p:sp>
        <p:nvSpPr>
          <p:cNvPr id="3" name="页脚占位符 2"/>
          <p:cNvSpPr>
            <a:spLocks noGrp="1"/>
          </p:cNvSpPr>
          <p:nvPr>
            <p:ph type="ftr" sz="quarter" idx="11"/>
          </p:nvPr>
        </p:nvSpPr>
        <p:spPr/>
        <p:txBody>
          <a:bodyPr/>
          <a:lstStyle>
            <a:lvl1pPr>
              <a:defRPr/>
            </a:lvl1pPr>
          </a:lstStyle>
          <a:p>
            <a:pPr>
              <a:defRPr/>
            </a:pPr>
            <a:endParaRPr lang="es-ES" altLang="en-US"/>
          </a:p>
        </p:txBody>
      </p:sp>
      <p:sp>
        <p:nvSpPr>
          <p:cNvPr id="4" name="灯片编号占位符 3"/>
          <p:cNvSpPr>
            <a:spLocks noGrp="1"/>
          </p:cNvSpPr>
          <p:nvPr>
            <p:ph type="sldNum" sz="quarter" idx="12"/>
          </p:nvPr>
        </p:nvSpPr>
        <p:spPr/>
        <p:txBody>
          <a:bodyPr/>
          <a:lstStyle>
            <a:lvl1pPr>
              <a:defRPr smtClean="0"/>
            </a:lvl1pPr>
          </a:lstStyle>
          <a:p>
            <a:pPr>
              <a:defRPr/>
            </a:pPr>
            <a:fld id="{13F53DBC-A58D-43A9-972E-4243171BC026}" type="slidenum">
              <a:rPr lang="zh-CN" altLang="en-US"/>
              <a:pPr>
                <a:defRPr/>
              </a:pPr>
              <a:t>‹#›</a:t>
            </a:fld>
            <a:endParaRPr lang="es-ES" altLang="en-US"/>
          </a:p>
        </p:txBody>
      </p:sp>
    </p:spTree>
    <p:extLst>
      <p:ext uri="{BB962C8B-B14F-4D97-AF65-F5344CB8AC3E}">
        <p14:creationId xmlns:p14="http://schemas.microsoft.com/office/powerpoint/2010/main" val="2511430362"/>
      </p:ext>
    </p:extLst>
  </p:cSld>
  <p:clrMapOvr>
    <a:masterClrMapping/>
  </p:clrMapOvr>
  <p:transition>
    <p:cove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es-ES" altLang="en-US"/>
          </a:p>
        </p:txBody>
      </p:sp>
      <p:sp>
        <p:nvSpPr>
          <p:cNvPr id="6" name="页脚占位符 5"/>
          <p:cNvSpPr>
            <a:spLocks noGrp="1"/>
          </p:cNvSpPr>
          <p:nvPr>
            <p:ph type="ftr" sz="quarter" idx="11"/>
          </p:nvPr>
        </p:nvSpPr>
        <p:spPr/>
        <p:txBody>
          <a:bodyPr/>
          <a:lstStyle>
            <a:lvl1pPr>
              <a:defRPr/>
            </a:lvl1pPr>
          </a:lstStyle>
          <a:p>
            <a:pPr>
              <a:defRPr/>
            </a:pPr>
            <a:endParaRPr lang="es-ES" altLang="en-US"/>
          </a:p>
        </p:txBody>
      </p:sp>
      <p:sp>
        <p:nvSpPr>
          <p:cNvPr id="7" name="灯片编号占位符 6"/>
          <p:cNvSpPr>
            <a:spLocks noGrp="1"/>
          </p:cNvSpPr>
          <p:nvPr>
            <p:ph type="sldNum" sz="quarter" idx="12"/>
          </p:nvPr>
        </p:nvSpPr>
        <p:spPr/>
        <p:txBody>
          <a:bodyPr/>
          <a:lstStyle>
            <a:lvl1pPr>
              <a:defRPr smtClean="0"/>
            </a:lvl1pPr>
          </a:lstStyle>
          <a:p>
            <a:pPr>
              <a:defRPr/>
            </a:pPr>
            <a:fld id="{B1A41BC1-A088-443A-9DEB-0D30067DC38D}" type="slidenum">
              <a:rPr lang="zh-CN" altLang="en-US"/>
              <a:pPr>
                <a:defRPr/>
              </a:pPr>
              <a:t>‹#›</a:t>
            </a:fld>
            <a:endParaRPr lang="es-ES" altLang="en-US"/>
          </a:p>
        </p:txBody>
      </p:sp>
    </p:spTree>
    <p:extLst>
      <p:ext uri="{BB962C8B-B14F-4D97-AF65-F5344CB8AC3E}">
        <p14:creationId xmlns:p14="http://schemas.microsoft.com/office/powerpoint/2010/main" val="2782923591"/>
      </p:ext>
    </p:extLst>
  </p:cSld>
  <p:clrMapOvr>
    <a:masterClrMapping/>
  </p:clrMapOvr>
  <p:transition>
    <p:cove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es-ES" altLang="en-US"/>
          </a:p>
        </p:txBody>
      </p:sp>
      <p:sp>
        <p:nvSpPr>
          <p:cNvPr id="6" name="页脚占位符 5"/>
          <p:cNvSpPr>
            <a:spLocks noGrp="1"/>
          </p:cNvSpPr>
          <p:nvPr>
            <p:ph type="ftr" sz="quarter" idx="11"/>
          </p:nvPr>
        </p:nvSpPr>
        <p:spPr/>
        <p:txBody>
          <a:bodyPr/>
          <a:lstStyle>
            <a:lvl1pPr>
              <a:defRPr/>
            </a:lvl1pPr>
          </a:lstStyle>
          <a:p>
            <a:pPr>
              <a:defRPr/>
            </a:pPr>
            <a:endParaRPr lang="es-ES" altLang="en-US"/>
          </a:p>
        </p:txBody>
      </p:sp>
      <p:sp>
        <p:nvSpPr>
          <p:cNvPr id="7" name="灯片编号占位符 6"/>
          <p:cNvSpPr>
            <a:spLocks noGrp="1"/>
          </p:cNvSpPr>
          <p:nvPr>
            <p:ph type="sldNum" sz="quarter" idx="12"/>
          </p:nvPr>
        </p:nvSpPr>
        <p:spPr/>
        <p:txBody>
          <a:bodyPr/>
          <a:lstStyle>
            <a:lvl1pPr>
              <a:defRPr smtClean="0"/>
            </a:lvl1pPr>
          </a:lstStyle>
          <a:p>
            <a:pPr>
              <a:defRPr/>
            </a:pPr>
            <a:fld id="{5BBA9091-7202-4554-8E24-00A3E2CB9F7B}" type="slidenum">
              <a:rPr lang="zh-CN" altLang="en-US"/>
              <a:pPr>
                <a:defRPr/>
              </a:pPr>
              <a:t>‹#›</a:t>
            </a:fld>
            <a:endParaRPr lang="es-ES" altLang="en-US"/>
          </a:p>
        </p:txBody>
      </p:sp>
    </p:spTree>
    <p:extLst>
      <p:ext uri="{BB962C8B-B14F-4D97-AF65-F5344CB8AC3E}">
        <p14:creationId xmlns:p14="http://schemas.microsoft.com/office/powerpoint/2010/main" val="1160427275"/>
      </p:ext>
    </p:extLst>
  </p:cSld>
  <p:clrMapOvr>
    <a:masterClrMapping/>
  </p:clrMapOvr>
  <p:transition>
    <p:cove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es-ES" altLang="en-US"/>
          </a:p>
        </p:txBody>
      </p:sp>
      <p:sp>
        <p:nvSpPr>
          <p:cNvPr id="5" name="页脚占位符 4"/>
          <p:cNvSpPr>
            <a:spLocks noGrp="1"/>
          </p:cNvSpPr>
          <p:nvPr>
            <p:ph type="ftr" sz="quarter" idx="11"/>
          </p:nvPr>
        </p:nvSpPr>
        <p:spPr/>
        <p:txBody>
          <a:bodyPr/>
          <a:lstStyle>
            <a:lvl1pPr>
              <a:defRPr/>
            </a:lvl1pPr>
          </a:lstStyle>
          <a:p>
            <a:pPr>
              <a:defRPr/>
            </a:pPr>
            <a:endParaRPr lang="es-ES" altLang="en-US"/>
          </a:p>
        </p:txBody>
      </p:sp>
      <p:sp>
        <p:nvSpPr>
          <p:cNvPr id="6" name="灯片编号占位符 5"/>
          <p:cNvSpPr>
            <a:spLocks noGrp="1"/>
          </p:cNvSpPr>
          <p:nvPr>
            <p:ph type="sldNum" sz="quarter" idx="12"/>
          </p:nvPr>
        </p:nvSpPr>
        <p:spPr/>
        <p:txBody>
          <a:bodyPr/>
          <a:lstStyle>
            <a:lvl1pPr>
              <a:defRPr smtClean="0"/>
            </a:lvl1pPr>
          </a:lstStyle>
          <a:p>
            <a:pPr>
              <a:defRPr/>
            </a:pPr>
            <a:fld id="{311B5A18-7A10-4104-9AD8-D494084C94CA}" type="slidenum">
              <a:rPr lang="zh-CN" altLang="en-US"/>
              <a:pPr>
                <a:defRPr/>
              </a:pPr>
              <a:t>‹#›</a:t>
            </a:fld>
            <a:endParaRPr lang="es-ES" altLang="en-US"/>
          </a:p>
        </p:txBody>
      </p:sp>
    </p:spTree>
    <p:extLst>
      <p:ext uri="{BB962C8B-B14F-4D97-AF65-F5344CB8AC3E}">
        <p14:creationId xmlns:p14="http://schemas.microsoft.com/office/powerpoint/2010/main" val="1313705127"/>
      </p:ext>
    </p:extLst>
  </p:cSld>
  <p:clrMapOvr>
    <a:masterClrMapping/>
  </p:clrMapOvr>
  <p:transition>
    <p:cove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es-ES" altLang="en-US"/>
          </a:p>
        </p:txBody>
      </p:sp>
      <p:sp>
        <p:nvSpPr>
          <p:cNvPr id="5" name="页脚占位符 4"/>
          <p:cNvSpPr>
            <a:spLocks noGrp="1"/>
          </p:cNvSpPr>
          <p:nvPr>
            <p:ph type="ftr" sz="quarter" idx="11"/>
          </p:nvPr>
        </p:nvSpPr>
        <p:spPr/>
        <p:txBody>
          <a:bodyPr/>
          <a:lstStyle>
            <a:lvl1pPr>
              <a:defRPr/>
            </a:lvl1pPr>
          </a:lstStyle>
          <a:p>
            <a:pPr>
              <a:defRPr/>
            </a:pPr>
            <a:endParaRPr lang="es-ES" altLang="en-US"/>
          </a:p>
        </p:txBody>
      </p:sp>
      <p:sp>
        <p:nvSpPr>
          <p:cNvPr id="6" name="灯片编号占位符 5"/>
          <p:cNvSpPr>
            <a:spLocks noGrp="1"/>
          </p:cNvSpPr>
          <p:nvPr>
            <p:ph type="sldNum" sz="quarter" idx="12"/>
          </p:nvPr>
        </p:nvSpPr>
        <p:spPr/>
        <p:txBody>
          <a:bodyPr/>
          <a:lstStyle>
            <a:lvl1pPr>
              <a:defRPr smtClean="0"/>
            </a:lvl1pPr>
          </a:lstStyle>
          <a:p>
            <a:pPr>
              <a:defRPr/>
            </a:pPr>
            <a:fld id="{70D40A6A-A983-4D21-9444-AC4A3E11B0A0}" type="slidenum">
              <a:rPr lang="zh-CN" altLang="en-US"/>
              <a:pPr>
                <a:defRPr/>
              </a:pPr>
              <a:t>‹#›</a:t>
            </a:fld>
            <a:endParaRPr lang="es-ES" altLang="en-US"/>
          </a:p>
        </p:txBody>
      </p:sp>
    </p:spTree>
    <p:extLst>
      <p:ext uri="{BB962C8B-B14F-4D97-AF65-F5344CB8AC3E}">
        <p14:creationId xmlns:p14="http://schemas.microsoft.com/office/powerpoint/2010/main" val="2384308673"/>
      </p:ext>
    </p:extLst>
  </p:cSld>
  <p:clrMapOvr>
    <a:masterClrMapping/>
  </p:clrMapOvr>
  <p:transition>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246FF21A-E62F-49C3-B0E7-500DB4A27120}" type="slidenum">
              <a:rPr lang="zh-CN" altLang="en-US"/>
              <a:pPr/>
              <a:t>‹#›</a:t>
            </a:fld>
            <a:endParaRPr lang="en-US" altLang="zh-CN"/>
          </a:p>
        </p:txBody>
      </p:sp>
    </p:spTree>
    <p:extLst>
      <p:ext uri="{BB962C8B-B14F-4D97-AF65-F5344CB8AC3E}">
        <p14:creationId xmlns:p14="http://schemas.microsoft.com/office/powerpoint/2010/main" val="2019478659"/>
      </p:ext>
    </p:extLst>
  </p:cSld>
  <p:clrMapOvr>
    <a:masterClrMapping/>
  </p:clrMapOvr>
  <p:transition>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2.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3.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5.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6.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B836F0C6-EC7B-4454-8ECE-A5469E3E6D1F}"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ransition>
    <p:wheel spokes="8"/>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宋体" pitchFamily="2" charset="-122"/>
        </a:defRPr>
      </a:lvl2pPr>
      <a:lvl3pPr algn="ctr" rtl="0" fontAlgn="base">
        <a:spcBef>
          <a:spcPct val="0"/>
        </a:spcBef>
        <a:spcAft>
          <a:spcPct val="0"/>
        </a:spcAft>
        <a:defRPr sz="4400">
          <a:solidFill>
            <a:schemeClr val="tx2"/>
          </a:solidFill>
          <a:latin typeface="Arial" pitchFamily="34" charset="0"/>
          <a:ea typeface="宋体" pitchFamily="2" charset="-122"/>
        </a:defRPr>
      </a:lvl3pPr>
      <a:lvl4pPr algn="ctr" rtl="0" fontAlgn="base">
        <a:spcBef>
          <a:spcPct val="0"/>
        </a:spcBef>
        <a:spcAft>
          <a:spcPct val="0"/>
        </a:spcAft>
        <a:defRPr sz="4400">
          <a:solidFill>
            <a:schemeClr val="tx2"/>
          </a:solidFill>
          <a:latin typeface="Arial" pitchFamily="34" charset="0"/>
          <a:ea typeface="宋体" pitchFamily="2" charset="-122"/>
        </a:defRPr>
      </a:lvl4pPr>
      <a:lvl5pPr algn="ctr" rtl="0" fontAlgn="base">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05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2053"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2054"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D6D013CA-6275-4CAF-97B8-3B2F90D90AB0}"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ransition>
    <p:wheel spokes="8"/>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宋体" pitchFamily="2" charset="-122"/>
        </a:defRPr>
      </a:lvl2pPr>
      <a:lvl3pPr algn="ctr" rtl="0" fontAlgn="base">
        <a:spcBef>
          <a:spcPct val="0"/>
        </a:spcBef>
        <a:spcAft>
          <a:spcPct val="0"/>
        </a:spcAft>
        <a:defRPr sz="4400">
          <a:solidFill>
            <a:schemeClr val="tx2"/>
          </a:solidFill>
          <a:latin typeface="Arial" pitchFamily="34" charset="0"/>
          <a:ea typeface="宋体" pitchFamily="2" charset="-122"/>
        </a:defRPr>
      </a:lvl3pPr>
      <a:lvl4pPr algn="ctr" rtl="0" fontAlgn="base">
        <a:spcBef>
          <a:spcPct val="0"/>
        </a:spcBef>
        <a:spcAft>
          <a:spcPct val="0"/>
        </a:spcAft>
        <a:defRPr sz="4400">
          <a:solidFill>
            <a:schemeClr val="tx2"/>
          </a:solidFill>
          <a:latin typeface="Arial" pitchFamily="34" charset="0"/>
          <a:ea typeface="宋体" pitchFamily="2" charset="-122"/>
        </a:defRPr>
      </a:lvl4pPr>
      <a:lvl5pPr algn="ctr" rtl="0" fontAlgn="base">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grpSp>
        <p:nvGrpSpPr>
          <p:cNvPr id="3074" name="Group 2"/>
          <p:cNvGrpSpPr>
            <a:grpSpLocks/>
          </p:cNvGrpSpPr>
          <p:nvPr/>
        </p:nvGrpSpPr>
        <p:grpSpPr bwMode="auto">
          <a:xfrm>
            <a:off x="1071563" y="304800"/>
            <a:ext cx="7615237" cy="1106488"/>
            <a:chOff x="0" y="0"/>
            <a:chExt cx="4797" cy="697"/>
          </a:xfrm>
        </p:grpSpPr>
        <p:sp>
          <p:nvSpPr>
            <p:cNvPr id="3075" name="Oval 3"/>
            <p:cNvSpPr>
              <a:spLocks noChangeArrowheads="1"/>
            </p:cNvSpPr>
            <p:nvPr/>
          </p:nvSpPr>
          <p:spPr bwMode="auto">
            <a:xfrm flipH="1">
              <a:off x="2392" y="0"/>
              <a:ext cx="696" cy="696"/>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400">
                <a:latin typeface="Times New Roman" pitchFamily="18" charset="0"/>
              </a:endParaRPr>
            </a:p>
          </p:txBody>
        </p:sp>
        <p:sp>
          <p:nvSpPr>
            <p:cNvPr id="3076" name="Oval 4"/>
            <p:cNvSpPr>
              <a:spLocks noChangeArrowheads="1"/>
            </p:cNvSpPr>
            <p:nvPr/>
          </p:nvSpPr>
          <p:spPr bwMode="auto">
            <a:xfrm flipH="1">
              <a:off x="4102" y="0"/>
              <a:ext cx="695" cy="696"/>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400">
                <a:latin typeface="Times New Roman" pitchFamily="18" charset="0"/>
              </a:endParaRPr>
            </a:p>
          </p:txBody>
        </p:sp>
        <p:sp>
          <p:nvSpPr>
            <p:cNvPr id="3077" name="Oval 5"/>
            <p:cNvSpPr>
              <a:spLocks noChangeArrowheads="1"/>
            </p:cNvSpPr>
            <p:nvPr/>
          </p:nvSpPr>
          <p:spPr bwMode="auto">
            <a:xfrm flipH="1">
              <a:off x="0" y="1"/>
              <a:ext cx="695" cy="696"/>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400">
                <a:latin typeface="Times New Roman" pitchFamily="18" charset="0"/>
              </a:endParaRPr>
            </a:p>
          </p:txBody>
        </p:sp>
        <p:sp>
          <p:nvSpPr>
            <p:cNvPr id="3078" name="Oval 6"/>
            <p:cNvSpPr>
              <a:spLocks noChangeArrowheads="1"/>
            </p:cNvSpPr>
            <p:nvPr/>
          </p:nvSpPr>
          <p:spPr bwMode="auto">
            <a:xfrm flipH="1">
              <a:off x="3309" y="0"/>
              <a:ext cx="695" cy="696"/>
            </a:xfrm>
            <a:prstGeom prst="ellipse">
              <a:avLst/>
            </a:prstGeom>
            <a:noFill/>
            <a:ln w="28575">
              <a:solidFill>
                <a:schemeClr val="accent2"/>
              </a:solidFill>
              <a:round/>
              <a:headEnd/>
              <a:tailEnd/>
            </a:ln>
            <a:effectLst/>
            <a:extLst>
              <a:ext uri="{909E8E84-426E-40DD-AFC4-6F175D3DCCD1}">
                <a14:hiddenFill xmlns:a14="http://schemas.microsoft.com/office/drawing/2010/main">
                  <a:solidFill>
                    <a:srgbClr val="E0E0F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400">
                <a:latin typeface="Times New Roman" pitchFamily="18" charset="0"/>
              </a:endParaRPr>
            </a:p>
          </p:txBody>
        </p:sp>
        <p:sp>
          <p:nvSpPr>
            <p:cNvPr id="3079" name="Oval 7"/>
            <p:cNvSpPr>
              <a:spLocks noChangeArrowheads="1"/>
            </p:cNvSpPr>
            <p:nvPr/>
          </p:nvSpPr>
          <p:spPr bwMode="auto">
            <a:xfrm flipH="1">
              <a:off x="811" y="0"/>
              <a:ext cx="695" cy="696"/>
            </a:xfrm>
            <a:prstGeom prst="ellipse">
              <a:avLst/>
            </a:prstGeom>
            <a:noFill/>
            <a:ln w="28575">
              <a:solidFill>
                <a:schemeClr val="accent2"/>
              </a:solidFill>
              <a:round/>
              <a:headEnd/>
              <a:tailEnd/>
            </a:ln>
            <a:effectLst/>
            <a:extLst>
              <a:ext uri="{909E8E84-426E-40DD-AFC4-6F175D3DCCD1}">
                <a14:hiddenFill xmlns:a14="http://schemas.microsoft.com/office/drawing/2010/main">
                  <a:solidFill>
                    <a:schemeClr val="accent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400">
                <a:latin typeface="Times New Roman" pitchFamily="18" charset="0"/>
              </a:endParaRPr>
            </a:p>
          </p:txBody>
        </p:sp>
      </p:grpSp>
      <p:sp>
        <p:nvSpPr>
          <p:cNvPr id="3080" name="Rectangle 8"/>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3081" name="Rectangle 9"/>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lvl1pPr>
          </a:lstStyle>
          <a:p>
            <a:endParaRPr lang="en-US" altLang="zh-CN"/>
          </a:p>
        </p:txBody>
      </p:sp>
      <p:sp>
        <p:nvSpPr>
          <p:cNvPr id="3082" name="Rectangle 10"/>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lvl1pPr>
          </a:lstStyle>
          <a:p>
            <a:endParaRPr lang="en-US" altLang="zh-CN"/>
          </a:p>
        </p:txBody>
      </p:sp>
      <p:sp>
        <p:nvSpPr>
          <p:cNvPr id="3083" name="Rectangle 11"/>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lvl1pPr>
          </a:lstStyle>
          <a:p>
            <a:fld id="{DC8BED52-C940-47B9-9BFB-C0EDE27696D3}" type="slidenum">
              <a:rPr lang="zh-CN" altLang="en-US"/>
              <a:pPr/>
              <a:t>‹#›</a:t>
            </a:fld>
            <a:endParaRPr lang="en-US" altLang="zh-CN"/>
          </a:p>
        </p:txBody>
      </p:sp>
      <p:sp>
        <p:nvSpPr>
          <p:cNvPr id="3084" name="Rectangle 1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Tree>
  </p:cSld>
  <p:clrMap bg1="lt1" tx1="dk1" bg2="lt2" tx2="dk2" accent1="accent1" accent2="accent2" accent3="accent3" accent4="accent4" accent5="accent5" accent6="accent6" hlink="hlink" folHlink="folHlink"/>
  <p:sldLayoutIdLst>
    <p:sldLayoutId id="2147483651"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ransition>
    <p:wheel spokes="8"/>
  </p:transition>
  <p:txStyles>
    <p:titleStyle>
      <a:lvl1pPr algn="l" rtl="0" fontAlgn="base">
        <a:spcBef>
          <a:spcPct val="0"/>
        </a:spcBef>
        <a:spcAft>
          <a:spcPct val="0"/>
        </a:spcAft>
        <a:defRPr sz="3800">
          <a:solidFill>
            <a:schemeClr val="tx2"/>
          </a:solidFill>
          <a:latin typeface="+mj-lt"/>
          <a:ea typeface="+mj-ea"/>
          <a:cs typeface="+mj-cs"/>
        </a:defRPr>
      </a:lvl1pPr>
      <a:lvl2pPr algn="l" rtl="0" fontAlgn="base">
        <a:spcBef>
          <a:spcPct val="0"/>
        </a:spcBef>
        <a:spcAft>
          <a:spcPct val="0"/>
        </a:spcAft>
        <a:defRPr sz="3800">
          <a:solidFill>
            <a:schemeClr val="tx2"/>
          </a:solidFill>
          <a:latin typeface="Arial" pitchFamily="34" charset="0"/>
          <a:ea typeface="宋体" pitchFamily="2" charset="-122"/>
        </a:defRPr>
      </a:lvl2pPr>
      <a:lvl3pPr algn="l" rtl="0" fontAlgn="base">
        <a:spcBef>
          <a:spcPct val="0"/>
        </a:spcBef>
        <a:spcAft>
          <a:spcPct val="0"/>
        </a:spcAft>
        <a:defRPr sz="3800">
          <a:solidFill>
            <a:schemeClr val="tx2"/>
          </a:solidFill>
          <a:latin typeface="Arial" pitchFamily="34" charset="0"/>
          <a:ea typeface="宋体" pitchFamily="2" charset="-122"/>
        </a:defRPr>
      </a:lvl3pPr>
      <a:lvl4pPr algn="l" rtl="0" fontAlgn="base">
        <a:spcBef>
          <a:spcPct val="0"/>
        </a:spcBef>
        <a:spcAft>
          <a:spcPct val="0"/>
        </a:spcAft>
        <a:defRPr sz="3800">
          <a:solidFill>
            <a:schemeClr val="tx2"/>
          </a:solidFill>
          <a:latin typeface="Arial" pitchFamily="34" charset="0"/>
          <a:ea typeface="宋体" pitchFamily="2" charset="-122"/>
        </a:defRPr>
      </a:lvl4pPr>
      <a:lvl5pPr algn="l" rtl="0" fontAlgn="base">
        <a:spcBef>
          <a:spcPct val="0"/>
        </a:spcBef>
        <a:spcAft>
          <a:spcPct val="0"/>
        </a:spcAft>
        <a:defRPr sz="3800">
          <a:solidFill>
            <a:schemeClr val="tx2"/>
          </a:solidFill>
          <a:latin typeface="Arial" pitchFamily="34" charset="0"/>
          <a:ea typeface="宋体" pitchFamily="2" charset="-122"/>
        </a:defRPr>
      </a:lvl5pPr>
      <a:lvl6pPr marL="457200" algn="l" rtl="0" fontAlgn="base">
        <a:spcBef>
          <a:spcPct val="0"/>
        </a:spcBef>
        <a:spcAft>
          <a:spcPct val="0"/>
        </a:spcAft>
        <a:defRPr sz="3800">
          <a:solidFill>
            <a:schemeClr val="tx2"/>
          </a:solidFill>
          <a:latin typeface="Arial" pitchFamily="34" charset="0"/>
          <a:ea typeface="宋体" pitchFamily="2" charset="-122"/>
        </a:defRPr>
      </a:lvl6pPr>
      <a:lvl7pPr marL="914400" algn="l" rtl="0" fontAlgn="base">
        <a:spcBef>
          <a:spcPct val="0"/>
        </a:spcBef>
        <a:spcAft>
          <a:spcPct val="0"/>
        </a:spcAft>
        <a:defRPr sz="3800">
          <a:solidFill>
            <a:schemeClr val="tx2"/>
          </a:solidFill>
          <a:latin typeface="Arial" pitchFamily="34" charset="0"/>
          <a:ea typeface="宋体" pitchFamily="2" charset="-122"/>
        </a:defRPr>
      </a:lvl7pPr>
      <a:lvl8pPr marL="1371600" algn="l" rtl="0" fontAlgn="base">
        <a:spcBef>
          <a:spcPct val="0"/>
        </a:spcBef>
        <a:spcAft>
          <a:spcPct val="0"/>
        </a:spcAft>
        <a:defRPr sz="3800">
          <a:solidFill>
            <a:schemeClr val="tx2"/>
          </a:solidFill>
          <a:latin typeface="Arial" pitchFamily="34" charset="0"/>
          <a:ea typeface="宋体" pitchFamily="2" charset="-122"/>
        </a:defRPr>
      </a:lvl8pPr>
      <a:lvl9pPr marL="1828800" algn="l" rtl="0" fontAlgn="base">
        <a:spcBef>
          <a:spcPct val="0"/>
        </a:spcBef>
        <a:spcAft>
          <a:spcPct val="0"/>
        </a:spcAft>
        <a:defRPr sz="38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lr>
          <a:schemeClr val="accent1"/>
        </a:buClr>
        <a:buFont typeface="Wingdings" pitchFamily="2" charset="2"/>
        <a:buChar char="l"/>
        <a:defRPr sz="3200">
          <a:solidFill>
            <a:schemeClr val="tx1"/>
          </a:solidFill>
          <a:latin typeface="+mn-lt"/>
          <a:ea typeface="+mn-ea"/>
          <a:cs typeface="+mn-cs"/>
        </a:defRPr>
      </a:lvl1pPr>
      <a:lvl2pPr marL="742950" indent="-285750" algn="l" rtl="0" fontAlgn="base">
        <a:spcBef>
          <a:spcPct val="20000"/>
        </a:spcBef>
        <a:spcAft>
          <a:spcPct val="0"/>
        </a:spcAft>
        <a:buClr>
          <a:schemeClr val="accent1"/>
        </a:buClr>
        <a:buFont typeface="Wingdings" pitchFamily="2" charset="2"/>
        <a:buChar char="¡"/>
        <a:defRPr sz="2700">
          <a:solidFill>
            <a:schemeClr val="tx1"/>
          </a:solidFill>
          <a:latin typeface="+mn-lt"/>
          <a:ea typeface="+mn-ea"/>
        </a:defRPr>
      </a:lvl2pPr>
      <a:lvl3pPr marL="1143000" indent="-228600" algn="l" rtl="0" fontAlgn="base">
        <a:spcBef>
          <a:spcPct val="20000"/>
        </a:spcBef>
        <a:spcAft>
          <a:spcPct val="0"/>
        </a:spcAft>
        <a:buClr>
          <a:schemeClr val="accent1"/>
        </a:buClr>
        <a:buFont typeface="Wingdings" pitchFamily="2" charset="2"/>
        <a:buChar char="l"/>
        <a:defRPr sz="2300">
          <a:solidFill>
            <a:schemeClr val="tx1"/>
          </a:solidFill>
          <a:latin typeface="+mn-lt"/>
          <a:ea typeface="+mn-ea"/>
        </a:defRPr>
      </a:lvl3pPr>
      <a:lvl4pPr marL="1600200" indent="-228600" algn="l" rtl="0" fontAlgn="base">
        <a:spcBef>
          <a:spcPct val="20000"/>
        </a:spcBef>
        <a:spcAft>
          <a:spcPct val="0"/>
        </a:spcAft>
        <a:buClr>
          <a:schemeClr val="accent1"/>
        </a:buClr>
        <a:buFont typeface="Wingdings" pitchFamily="2" charset="2"/>
        <a:buChar char="•"/>
        <a:defRPr sz="2000">
          <a:solidFill>
            <a:schemeClr val="tx1"/>
          </a:solidFill>
          <a:latin typeface="+mn-lt"/>
          <a:ea typeface="+mn-ea"/>
        </a:defRPr>
      </a:lvl4pPr>
      <a:lvl5pPr marL="2057400" indent="-228600" algn="l" rtl="0" fontAlgn="base">
        <a:spcBef>
          <a:spcPct val="20000"/>
        </a:spcBef>
        <a:spcAft>
          <a:spcPct val="0"/>
        </a:spcAft>
        <a:buClr>
          <a:schemeClr val="accent1"/>
        </a:buClr>
        <a:buFont typeface="Wingdings" pitchFamily="2" charset="2"/>
        <a:buChar char=""/>
        <a:defRPr sz="2000">
          <a:solidFill>
            <a:schemeClr val="tx1"/>
          </a:solidFill>
          <a:latin typeface="+mn-lt"/>
          <a:ea typeface="+mn-ea"/>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ea typeface="+mn-ea"/>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ea typeface="+mn-ea"/>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ea typeface="+mn-ea"/>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5123"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5124" name="Rectangle 4"/>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vl1pPr>
          </a:lstStyle>
          <a:p>
            <a:endParaRPr lang="zh-CN" altLang="en-US"/>
          </a:p>
        </p:txBody>
      </p:sp>
      <p:sp>
        <p:nvSpPr>
          <p:cNvPr id="5125" name="Rectangle 5"/>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vl1pPr>
          </a:lstStyle>
          <a:p>
            <a:endParaRPr lang="zh-CN" altLang="en-US"/>
          </a:p>
        </p:txBody>
      </p:sp>
      <p:sp>
        <p:nvSpPr>
          <p:cNvPr id="5126" name="Rectangle 6"/>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vl1pPr>
          </a:lstStyle>
          <a:p>
            <a:fld id="{CF063602-F5B9-4A18-9FD0-168BD6B7285B}"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ransition>
    <p:wheel spokes="8"/>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宋体" pitchFamily="2" charset="-122"/>
        </a:defRPr>
      </a:lvl2pPr>
      <a:lvl3pPr algn="ctr" rtl="0" fontAlgn="base">
        <a:spcBef>
          <a:spcPct val="0"/>
        </a:spcBef>
        <a:spcAft>
          <a:spcPct val="0"/>
        </a:spcAft>
        <a:defRPr sz="4400">
          <a:solidFill>
            <a:schemeClr val="tx2"/>
          </a:solidFill>
          <a:latin typeface="Arial" pitchFamily="34" charset="0"/>
          <a:ea typeface="宋体" pitchFamily="2" charset="-122"/>
        </a:defRPr>
      </a:lvl3pPr>
      <a:lvl4pPr algn="ctr" rtl="0" fontAlgn="base">
        <a:spcBef>
          <a:spcPct val="0"/>
        </a:spcBef>
        <a:spcAft>
          <a:spcPct val="0"/>
        </a:spcAft>
        <a:defRPr sz="4400">
          <a:solidFill>
            <a:schemeClr val="tx2"/>
          </a:solidFill>
          <a:latin typeface="Arial" pitchFamily="34" charset="0"/>
          <a:ea typeface="宋体" pitchFamily="2" charset="-122"/>
        </a:defRPr>
      </a:lvl4pPr>
      <a:lvl5pPr algn="ctr" rtl="0" fontAlgn="base">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6146" name="Picture 2" descr="R0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4303713"/>
            <a:ext cx="9144000" cy="255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Picture 3" descr="R0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09600" y="0"/>
            <a:ext cx="16859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Rectangle 4"/>
          <p:cNvSpPr>
            <a:spLocks noGrp="1" noChangeArrowheads="1"/>
          </p:cNvSpPr>
          <p:nvPr>
            <p:ph type="title"/>
          </p:nvPr>
        </p:nvSpPr>
        <p:spPr bwMode="auto">
          <a:xfrm>
            <a:off x="609600" y="381000"/>
            <a:ext cx="1371600" cy="609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6149" name="Rectangle 5"/>
          <p:cNvSpPr>
            <a:spLocks noGrp="1" noChangeArrowheads="1"/>
          </p:cNvSpPr>
          <p:nvPr>
            <p:ph type="body" idx="1"/>
          </p:nvPr>
        </p:nvSpPr>
        <p:spPr bwMode="auto">
          <a:xfrm>
            <a:off x="2514600" y="381000"/>
            <a:ext cx="6096000" cy="609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Tree>
  </p:cSld>
  <p:clrMap bg1="lt1" tx1="dk1" bg2="lt2" tx2="dk2" accent1="accent1" accent2="accent2" accent3="accent3" accent4="accent4" accent5="accent5" accent6="accent6" hlink="hlink" folHlink="folHlink"/>
  <p:sldLayoutIdLst>
    <p:sldLayoutId id="2147483654"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ransition>
    <p:wheel spokes="8"/>
  </p:transition>
  <p:txStyles>
    <p:titleStyle>
      <a:lvl1pPr algn="ctr" rtl="0" fontAlgn="base">
        <a:spcBef>
          <a:spcPct val="0"/>
        </a:spcBef>
        <a:spcAft>
          <a:spcPct val="0"/>
        </a:spcAft>
        <a:defRPr sz="4000">
          <a:solidFill>
            <a:schemeClr val="bg1"/>
          </a:solidFill>
          <a:effectLst>
            <a:outerShdw blurRad="38100" dist="38100" dir="2700000" algn="tl">
              <a:srgbClr val="C0C0C0"/>
            </a:outerShdw>
          </a:effectLst>
          <a:latin typeface="+mj-lt"/>
          <a:ea typeface="+mj-ea"/>
          <a:cs typeface="+mj-cs"/>
        </a:defRPr>
      </a:lvl1pPr>
      <a:lvl2pPr algn="ctr" rtl="0" fontAlgn="base">
        <a:spcBef>
          <a:spcPct val="0"/>
        </a:spcBef>
        <a:spcAft>
          <a:spcPct val="0"/>
        </a:spcAft>
        <a:defRPr sz="4000">
          <a:solidFill>
            <a:schemeClr val="bg1"/>
          </a:solidFill>
          <a:effectLst>
            <a:outerShdw blurRad="38100" dist="38100" dir="2700000" algn="tl">
              <a:srgbClr val="C0C0C0"/>
            </a:outerShdw>
          </a:effectLst>
          <a:latin typeface="Times New Roman" pitchFamily="18" charset="0"/>
          <a:ea typeface="宋体" pitchFamily="2" charset="-122"/>
        </a:defRPr>
      </a:lvl2pPr>
      <a:lvl3pPr algn="ctr" rtl="0" fontAlgn="base">
        <a:spcBef>
          <a:spcPct val="0"/>
        </a:spcBef>
        <a:spcAft>
          <a:spcPct val="0"/>
        </a:spcAft>
        <a:defRPr sz="4000">
          <a:solidFill>
            <a:schemeClr val="bg1"/>
          </a:solidFill>
          <a:effectLst>
            <a:outerShdw blurRad="38100" dist="38100" dir="2700000" algn="tl">
              <a:srgbClr val="C0C0C0"/>
            </a:outerShdw>
          </a:effectLst>
          <a:latin typeface="Times New Roman" pitchFamily="18" charset="0"/>
          <a:ea typeface="宋体" pitchFamily="2" charset="-122"/>
        </a:defRPr>
      </a:lvl3pPr>
      <a:lvl4pPr algn="ctr" rtl="0" fontAlgn="base">
        <a:spcBef>
          <a:spcPct val="0"/>
        </a:spcBef>
        <a:spcAft>
          <a:spcPct val="0"/>
        </a:spcAft>
        <a:defRPr sz="4000">
          <a:solidFill>
            <a:schemeClr val="bg1"/>
          </a:solidFill>
          <a:effectLst>
            <a:outerShdw blurRad="38100" dist="38100" dir="2700000" algn="tl">
              <a:srgbClr val="C0C0C0"/>
            </a:outerShdw>
          </a:effectLst>
          <a:latin typeface="Times New Roman" pitchFamily="18" charset="0"/>
          <a:ea typeface="宋体" pitchFamily="2" charset="-122"/>
        </a:defRPr>
      </a:lvl4pPr>
      <a:lvl5pPr algn="ctr" rtl="0" fontAlgn="base">
        <a:spcBef>
          <a:spcPct val="0"/>
        </a:spcBef>
        <a:spcAft>
          <a:spcPct val="0"/>
        </a:spcAft>
        <a:defRPr sz="4000">
          <a:solidFill>
            <a:schemeClr val="bg1"/>
          </a:solidFill>
          <a:effectLst>
            <a:outerShdw blurRad="38100" dist="38100" dir="2700000" algn="tl">
              <a:srgbClr val="C0C0C0"/>
            </a:outerShdw>
          </a:effectLst>
          <a:latin typeface="Times New Roman" pitchFamily="18" charset="0"/>
          <a:ea typeface="宋体" pitchFamily="2" charset="-122"/>
        </a:defRPr>
      </a:lvl5pPr>
      <a:lvl6pPr marL="457200" algn="ctr" rtl="0" fontAlgn="base">
        <a:spcBef>
          <a:spcPct val="0"/>
        </a:spcBef>
        <a:spcAft>
          <a:spcPct val="0"/>
        </a:spcAft>
        <a:defRPr sz="4000">
          <a:solidFill>
            <a:schemeClr val="bg1"/>
          </a:solidFill>
          <a:effectLst>
            <a:outerShdw blurRad="38100" dist="38100" dir="2700000" algn="tl">
              <a:srgbClr val="C0C0C0"/>
            </a:outerShdw>
          </a:effectLst>
          <a:latin typeface="Times New Roman" pitchFamily="18" charset="0"/>
          <a:ea typeface="宋体" pitchFamily="2" charset="-122"/>
        </a:defRPr>
      </a:lvl6pPr>
      <a:lvl7pPr marL="914400" algn="ctr" rtl="0" fontAlgn="base">
        <a:spcBef>
          <a:spcPct val="0"/>
        </a:spcBef>
        <a:spcAft>
          <a:spcPct val="0"/>
        </a:spcAft>
        <a:defRPr sz="4000">
          <a:solidFill>
            <a:schemeClr val="bg1"/>
          </a:solidFill>
          <a:effectLst>
            <a:outerShdw blurRad="38100" dist="38100" dir="2700000" algn="tl">
              <a:srgbClr val="C0C0C0"/>
            </a:outerShdw>
          </a:effectLst>
          <a:latin typeface="Times New Roman" pitchFamily="18" charset="0"/>
          <a:ea typeface="宋体" pitchFamily="2" charset="-122"/>
        </a:defRPr>
      </a:lvl7pPr>
      <a:lvl8pPr marL="1371600" algn="ctr" rtl="0" fontAlgn="base">
        <a:spcBef>
          <a:spcPct val="0"/>
        </a:spcBef>
        <a:spcAft>
          <a:spcPct val="0"/>
        </a:spcAft>
        <a:defRPr sz="4000">
          <a:solidFill>
            <a:schemeClr val="bg1"/>
          </a:solidFill>
          <a:effectLst>
            <a:outerShdw blurRad="38100" dist="38100" dir="2700000" algn="tl">
              <a:srgbClr val="C0C0C0"/>
            </a:outerShdw>
          </a:effectLst>
          <a:latin typeface="Times New Roman" pitchFamily="18" charset="0"/>
          <a:ea typeface="宋体" pitchFamily="2" charset="-122"/>
        </a:defRPr>
      </a:lvl8pPr>
      <a:lvl9pPr marL="1828800" algn="ctr" rtl="0" fontAlgn="base">
        <a:spcBef>
          <a:spcPct val="0"/>
        </a:spcBef>
        <a:spcAft>
          <a:spcPct val="0"/>
        </a:spcAft>
        <a:defRPr sz="4000">
          <a:solidFill>
            <a:schemeClr val="bg1"/>
          </a:solidFill>
          <a:effectLst>
            <a:outerShdw blurRad="38100" dist="38100" dir="2700000" algn="tl">
              <a:srgbClr val="C0C0C0"/>
            </a:outerShdw>
          </a:effectLst>
          <a:latin typeface="Times New Roman" pitchFamily="18" charset="0"/>
          <a:ea typeface="宋体" pitchFamily="2" charset="-122"/>
        </a:defRPr>
      </a:lvl9pPr>
    </p:titleStyle>
    <p:bodyStyle>
      <a:lvl1pPr marL="342900" indent="-342900" algn="l" rtl="0" fontAlgn="base">
        <a:spcBef>
          <a:spcPct val="20000"/>
        </a:spcBef>
        <a:spcAft>
          <a:spcPct val="0"/>
        </a:spcAft>
        <a:buClr>
          <a:srgbClr val="FF3300"/>
        </a:buClr>
        <a:buSzPct val="70000"/>
        <a:buFont typeface="Wingdings" pitchFamily="2" charset="2"/>
        <a:buChar char="|"/>
        <a:defRPr sz="3200">
          <a:solidFill>
            <a:schemeClr val="tx1"/>
          </a:solidFill>
          <a:latin typeface="+mn-lt"/>
          <a:ea typeface="+mn-ea"/>
          <a:cs typeface="+mn-cs"/>
        </a:defRPr>
      </a:lvl1pPr>
      <a:lvl2pPr marL="742950" indent="-285750" algn="l" rtl="0" fontAlgn="base">
        <a:spcBef>
          <a:spcPct val="20000"/>
        </a:spcBef>
        <a:spcAft>
          <a:spcPct val="0"/>
        </a:spcAft>
        <a:buClr>
          <a:srgbClr val="FF3300"/>
        </a:buClr>
        <a:buSzPct val="70000"/>
        <a:buFont typeface="Wingdings" pitchFamily="2" charset="2"/>
        <a:buChar char="z"/>
        <a:defRPr sz="2800">
          <a:solidFill>
            <a:schemeClr val="tx1"/>
          </a:solidFill>
          <a:latin typeface="+mn-lt"/>
          <a:ea typeface="+mn-ea"/>
        </a:defRPr>
      </a:lvl2pPr>
      <a:lvl3pPr marL="1143000" indent="-228600" algn="l" rtl="0" fontAlgn="base">
        <a:spcBef>
          <a:spcPct val="20000"/>
        </a:spcBef>
        <a:spcAft>
          <a:spcPct val="0"/>
        </a:spcAft>
        <a:buClr>
          <a:srgbClr val="FF3300"/>
        </a:buClr>
        <a:buSzPct val="70000"/>
        <a:buFont typeface="Wingdings" pitchFamily="2" charset="2"/>
        <a:buChar char="]"/>
        <a:defRPr sz="2400">
          <a:solidFill>
            <a:schemeClr val="tx1"/>
          </a:solidFill>
          <a:latin typeface="+mn-lt"/>
          <a:ea typeface="+mn-ea"/>
        </a:defRPr>
      </a:lvl3pPr>
      <a:lvl4pPr marL="1600200" indent="-228600" algn="l" rtl="0" fontAlgn="base">
        <a:spcBef>
          <a:spcPct val="20000"/>
        </a:spcBef>
        <a:spcAft>
          <a:spcPct val="0"/>
        </a:spcAft>
        <a:buClr>
          <a:srgbClr val="FF3300"/>
        </a:buClr>
        <a:buSzPct val="70000"/>
        <a:buFont typeface="Wingdings" pitchFamily="2" charset="2"/>
        <a:buChar char="l"/>
        <a:defRPr sz="2200">
          <a:solidFill>
            <a:schemeClr val="tx1"/>
          </a:solidFill>
          <a:latin typeface="+mn-lt"/>
          <a:ea typeface="+mn-ea"/>
        </a:defRPr>
      </a:lvl4pPr>
      <a:lvl5pPr marL="2057400" indent="-228600" algn="l" rtl="0" fontAlgn="base">
        <a:spcBef>
          <a:spcPct val="20000"/>
        </a:spcBef>
        <a:spcAft>
          <a:spcPct val="0"/>
        </a:spcAft>
        <a:buClr>
          <a:srgbClr val="FF3300"/>
        </a:buClr>
        <a:buSzPct val="70000"/>
        <a:buFont typeface="Wingdings" pitchFamily="2" charset="2"/>
        <a:buChar char=""/>
        <a:defRPr sz="2000">
          <a:solidFill>
            <a:schemeClr val="tx1"/>
          </a:solidFill>
          <a:latin typeface="+mn-lt"/>
          <a:ea typeface="+mn-ea"/>
        </a:defRPr>
      </a:lvl5pPr>
      <a:lvl6pPr marL="2514600" indent="-228600" algn="l" rtl="0" fontAlgn="base">
        <a:spcBef>
          <a:spcPct val="20000"/>
        </a:spcBef>
        <a:spcAft>
          <a:spcPct val="0"/>
        </a:spcAft>
        <a:buClr>
          <a:srgbClr val="FF3300"/>
        </a:buClr>
        <a:buSzPct val="70000"/>
        <a:buFont typeface="Wingdings" pitchFamily="2" charset="2"/>
        <a:buChar char=""/>
        <a:defRPr sz="2000">
          <a:solidFill>
            <a:schemeClr val="tx1"/>
          </a:solidFill>
          <a:latin typeface="+mn-lt"/>
          <a:ea typeface="+mn-ea"/>
        </a:defRPr>
      </a:lvl6pPr>
      <a:lvl7pPr marL="2971800" indent="-228600" algn="l" rtl="0" fontAlgn="base">
        <a:spcBef>
          <a:spcPct val="20000"/>
        </a:spcBef>
        <a:spcAft>
          <a:spcPct val="0"/>
        </a:spcAft>
        <a:buClr>
          <a:srgbClr val="FF3300"/>
        </a:buClr>
        <a:buSzPct val="70000"/>
        <a:buFont typeface="Wingdings" pitchFamily="2" charset="2"/>
        <a:buChar char=""/>
        <a:defRPr sz="2000">
          <a:solidFill>
            <a:schemeClr val="tx1"/>
          </a:solidFill>
          <a:latin typeface="+mn-lt"/>
          <a:ea typeface="+mn-ea"/>
        </a:defRPr>
      </a:lvl7pPr>
      <a:lvl8pPr marL="3429000" indent="-228600" algn="l" rtl="0" fontAlgn="base">
        <a:spcBef>
          <a:spcPct val="20000"/>
        </a:spcBef>
        <a:spcAft>
          <a:spcPct val="0"/>
        </a:spcAft>
        <a:buClr>
          <a:srgbClr val="FF3300"/>
        </a:buClr>
        <a:buSzPct val="70000"/>
        <a:buFont typeface="Wingdings" pitchFamily="2" charset="2"/>
        <a:buChar char=""/>
        <a:defRPr sz="2000">
          <a:solidFill>
            <a:schemeClr val="tx1"/>
          </a:solidFill>
          <a:latin typeface="+mn-lt"/>
          <a:ea typeface="+mn-ea"/>
        </a:defRPr>
      </a:lvl8pPr>
      <a:lvl9pPr marL="3886200" indent="-228600" algn="l" rtl="0" fontAlgn="base">
        <a:spcBef>
          <a:spcPct val="20000"/>
        </a:spcBef>
        <a:spcAft>
          <a:spcPct val="0"/>
        </a:spcAft>
        <a:buClr>
          <a:srgbClr val="FF3300"/>
        </a:buClr>
        <a:buSzPct val="70000"/>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8195"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8196"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8197"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8198"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06CF6A32-1F3B-4083-8CD0-14892C0452F9}"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ransition>
    <p:wheel spokes="8"/>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ea typeface="宋体" pitchFamily="2" charset="-122"/>
        </a:defRPr>
      </a:lvl2pPr>
      <a:lvl3pPr algn="ctr" rtl="0" fontAlgn="base">
        <a:spcBef>
          <a:spcPct val="0"/>
        </a:spcBef>
        <a:spcAft>
          <a:spcPct val="0"/>
        </a:spcAft>
        <a:defRPr sz="4400">
          <a:solidFill>
            <a:schemeClr val="tx2"/>
          </a:solidFill>
          <a:latin typeface="Times New Roman" pitchFamily="18" charset="0"/>
          <a:ea typeface="宋体" pitchFamily="2" charset="-122"/>
        </a:defRPr>
      </a:lvl3pPr>
      <a:lvl4pPr algn="ctr" rtl="0" fontAlgn="base">
        <a:spcBef>
          <a:spcPct val="0"/>
        </a:spcBef>
        <a:spcAft>
          <a:spcPct val="0"/>
        </a:spcAft>
        <a:defRPr sz="4400">
          <a:solidFill>
            <a:schemeClr val="tx2"/>
          </a:solidFill>
          <a:latin typeface="Times New Roman" pitchFamily="18" charset="0"/>
          <a:ea typeface="宋体" pitchFamily="2" charset="-122"/>
        </a:defRPr>
      </a:lvl4pPr>
      <a:lvl5pPr algn="ctr" rtl="0" fontAlgn="base">
        <a:spcBef>
          <a:spcPct val="0"/>
        </a:spcBef>
        <a:spcAft>
          <a:spcPct val="0"/>
        </a:spcAft>
        <a:defRPr sz="4400">
          <a:solidFill>
            <a:schemeClr val="tx2"/>
          </a:solidFill>
          <a:latin typeface="Times New Roman" pitchFamily="18" charset="0"/>
          <a:ea typeface="宋体" pitchFamily="2" charset="-122"/>
        </a:defRPr>
      </a:lvl5pPr>
      <a:lvl6pPr marL="457200" algn="ctr" rtl="0" fontAlgn="base">
        <a:spcBef>
          <a:spcPct val="0"/>
        </a:spcBef>
        <a:spcAft>
          <a:spcPct val="0"/>
        </a:spcAft>
        <a:defRPr sz="4400">
          <a:solidFill>
            <a:schemeClr val="tx2"/>
          </a:solidFill>
          <a:latin typeface="Times New Roman" pitchFamily="18" charset="0"/>
          <a:ea typeface="宋体" pitchFamily="2" charset="-122"/>
        </a:defRPr>
      </a:lvl6pPr>
      <a:lvl7pPr marL="914400" algn="ctr" rtl="0" fontAlgn="base">
        <a:spcBef>
          <a:spcPct val="0"/>
        </a:spcBef>
        <a:spcAft>
          <a:spcPct val="0"/>
        </a:spcAft>
        <a:defRPr sz="4400">
          <a:solidFill>
            <a:schemeClr val="tx2"/>
          </a:solidFill>
          <a:latin typeface="Times New Roman" pitchFamily="18" charset="0"/>
          <a:ea typeface="宋体" pitchFamily="2" charset="-122"/>
        </a:defRPr>
      </a:lvl7pPr>
      <a:lvl8pPr marL="1371600" algn="ctr" rtl="0" fontAlgn="base">
        <a:spcBef>
          <a:spcPct val="0"/>
        </a:spcBef>
        <a:spcAft>
          <a:spcPct val="0"/>
        </a:spcAft>
        <a:defRPr sz="4400">
          <a:solidFill>
            <a:schemeClr val="tx2"/>
          </a:solidFill>
          <a:latin typeface="Times New Roman" pitchFamily="18" charset="0"/>
          <a:ea typeface="宋体" pitchFamily="2" charset="-122"/>
        </a:defRPr>
      </a:lvl8pPr>
      <a:lvl9pPr marL="1828800" algn="ctr" rtl="0" fontAlgn="base">
        <a:spcBef>
          <a:spcPct val="0"/>
        </a:spcBef>
        <a:spcAft>
          <a:spcPct val="0"/>
        </a:spcAft>
        <a:defRPr sz="4400">
          <a:solidFill>
            <a:schemeClr val="tx2"/>
          </a:solidFill>
          <a:latin typeface="Times New Roman" pitchFamily="18"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9219"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220"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9221"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9222"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D4C1874D-B3CF-47D4-B5EA-4888ACAE2A73}"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ransition>
    <p:wheel spokes="8"/>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宋体" pitchFamily="2" charset="-122"/>
        </a:defRPr>
      </a:lvl2pPr>
      <a:lvl3pPr algn="ctr" rtl="0" fontAlgn="base">
        <a:spcBef>
          <a:spcPct val="0"/>
        </a:spcBef>
        <a:spcAft>
          <a:spcPct val="0"/>
        </a:spcAft>
        <a:defRPr sz="4400">
          <a:solidFill>
            <a:schemeClr val="tx2"/>
          </a:solidFill>
          <a:latin typeface="Arial" pitchFamily="34" charset="0"/>
          <a:ea typeface="宋体" pitchFamily="2" charset="-122"/>
        </a:defRPr>
      </a:lvl3pPr>
      <a:lvl4pPr algn="ctr" rtl="0" fontAlgn="base">
        <a:spcBef>
          <a:spcPct val="0"/>
        </a:spcBef>
        <a:spcAft>
          <a:spcPct val="0"/>
        </a:spcAft>
        <a:defRPr sz="4400">
          <a:solidFill>
            <a:schemeClr val="tx2"/>
          </a:solidFill>
          <a:latin typeface="Arial" pitchFamily="34" charset="0"/>
          <a:ea typeface="宋体" pitchFamily="2" charset="-122"/>
        </a:defRPr>
      </a:lvl4pPr>
      <a:lvl5pPr algn="ctr" rtl="0" fontAlgn="base">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zh-CN" smtClean="0"/>
              <a:t>Haga clic para cambiar el estilo de título	</a:t>
            </a:r>
          </a:p>
        </p:txBody>
      </p:sp>
      <p:sp>
        <p:nvSpPr>
          <p:cNvPr id="55299"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zh-CN" smtClean="0"/>
              <a:t>Haga clic para modificar el estilo de texto del patrón</a:t>
            </a:r>
          </a:p>
          <a:p>
            <a:pPr lvl="1"/>
            <a:r>
              <a:rPr lang="es-ES" altLang="zh-CN" smtClean="0"/>
              <a:t>Segundo nivel</a:t>
            </a:r>
          </a:p>
          <a:p>
            <a:pPr lvl="2"/>
            <a:r>
              <a:rPr lang="es-ES" altLang="zh-CN" smtClean="0"/>
              <a:t>Tercer nivel</a:t>
            </a:r>
          </a:p>
          <a:p>
            <a:pPr lvl="3"/>
            <a:r>
              <a:rPr lang="es-ES" altLang="zh-CN" smtClean="0"/>
              <a:t>Cuarto nivel</a:t>
            </a:r>
          </a:p>
          <a:p>
            <a:pPr lvl="4"/>
            <a:r>
              <a:rPr lang="es-ES" altLang="zh-CN"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buFontTx/>
              <a:buNone/>
              <a:defRPr sz="1400">
                <a:latin typeface="+mn-lt"/>
                <a:ea typeface="+mn-ea"/>
                <a:cs typeface="Arial" charset="0"/>
              </a:defRPr>
            </a:lvl1pPr>
          </a:lstStyle>
          <a:p>
            <a:pPr>
              <a:defRPr/>
            </a:pPr>
            <a:endParaRPr lang="es-E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buFontTx/>
              <a:buNone/>
              <a:defRPr sz="1400">
                <a:latin typeface="+mn-lt"/>
                <a:ea typeface="+mn-ea"/>
                <a:cs typeface="Arial" charset="0"/>
              </a:defRPr>
            </a:lvl1pPr>
          </a:lstStyle>
          <a:p>
            <a:pPr>
              <a:defRPr/>
            </a:pPr>
            <a:endParaRPr lang="es-E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buFontTx/>
              <a:buNone/>
              <a:defRPr sz="1400">
                <a:latin typeface="+mn-lt"/>
                <a:ea typeface="+mn-ea"/>
                <a:cs typeface="Arial" charset="0"/>
              </a:defRPr>
            </a:lvl1pPr>
          </a:lstStyle>
          <a:p>
            <a:pPr>
              <a:defRPr/>
            </a:pPr>
            <a:fld id="{5A9C0871-5BB3-4ADF-8159-B5E7481496F7}" type="slidenum">
              <a:rPr lang="zh-CN" altLang="en-US"/>
              <a:pPr>
                <a:defRPr/>
              </a:pPr>
              <a:t>‹#›</a:t>
            </a:fld>
            <a:endParaRPr lang="es-ES" alt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p:cover/>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宋体" pitchFamily="2" charset="-122"/>
        </a:defRPr>
      </a:lvl2pPr>
      <a:lvl3pPr algn="ctr" rtl="0" fontAlgn="base">
        <a:spcBef>
          <a:spcPct val="0"/>
        </a:spcBef>
        <a:spcAft>
          <a:spcPct val="0"/>
        </a:spcAft>
        <a:defRPr sz="4400">
          <a:solidFill>
            <a:schemeClr val="tx2"/>
          </a:solidFill>
          <a:latin typeface="Arial" pitchFamily="34" charset="0"/>
          <a:ea typeface="宋体" pitchFamily="2" charset="-122"/>
        </a:defRPr>
      </a:lvl3pPr>
      <a:lvl4pPr algn="ctr" rtl="0" fontAlgn="base">
        <a:spcBef>
          <a:spcPct val="0"/>
        </a:spcBef>
        <a:spcAft>
          <a:spcPct val="0"/>
        </a:spcAft>
        <a:defRPr sz="4400">
          <a:solidFill>
            <a:schemeClr val="tx2"/>
          </a:solidFill>
          <a:latin typeface="Arial" pitchFamily="34" charset="0"/>
          <a:ea typeface="宋体" pitchFamily="2" charset="-122"/>
        </a:defRPr>
      </a:lvl4pPr>
      <a:lvl5pPr algn="ctr" rtl="0" fontAlgn="base">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slide" Target="slide3.xml"/><Relationship Id="rId7" Type="http://schemas.openxmlformats.org/officeDocument/2006/relationships/slide" Target="slide10.xml"/><Relationship Id="rId2" Type="http://schemas.openxmlformats.org/officeDocument/2006/relationships/image" Target="../media/image7.jpeg"/><Relationship Id="rId1" Type="http://schemas.openxmlformats.org/officeDocument/2006/relationships/slideLayout" Target="../slideLayouts/slideLayout18.xml"/><Relationship Id="rId6" Type="http://schemas.openxmlformats.org/officeDocument/2006/relationships/slide" Target="slide8.xml"/><Relationship Id="rId5" Type="http://schemas.openxmlformats.org/officeDocument/2006/relationships/slide" Target="slide6.xml"/><Relationship Id="rId4" Type="http://schemas.openxmlformats.org/officeDocument/2006/relationships/slide" Target="slide4.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image" Target="../media/image9.wmf"/></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gif"/><Relationship Id="rId1" Type="http://schemas.openxmlformats.org/officeDocument/2006/relationships/slideLayout" Target="../slideLayouts/slideLayout84.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29w.com.cn/xinwen/20050308/29w_40470.htm" TargetMode="External"/><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0.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9.xml"/><Relationship Id="rId5" Type="http://schemas.openxmlformats.org/officeDocument/2006/relationships/image" Target="../media/image19.jpeg"/><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7.jpe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image" Target="../media/image25.jpeg"/><Relationship Id="rId1" Type="http://schemas.openxmlformats.org/officeDocument/2006/relationships/slideLayout" Target="../slideLayouts/slideLayout29.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audio" Target="file:///C:\Documents%20and%20Settings\Administrator\&#26700;&#38754;\&#23487;&#24030;&#20843;&#20013;\Section%20A%201b.mp3" TargetMode="External"/><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jpeg"/><Relationship Id="rId1" Type="http://schemas.openxmlformats.org/officeDocument/2006/relationships/slideLayout" Target="../slideLayouts/slideLayout29.xml"/><Relationship Id="rId4" Type="http://schemas.openxmlformats.org/officeDocument/2006/relationships/image" Target="../media/image36.jpeg"/></Relationships>
</file>

<file path=ppt/slides/_rels/slide27.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7.jpeg"/><Relationship Id="rId1" Type="http://schemas.openxmlformats.org/officeDocument/2006/relationships/slideLayout" Target="../slideLayouts/slideLayout29.xml"/><Relationship Id="rId4" Type="http://schemas.openxmlformats.org/officeDocument/2006/relationships/image" Target="../media/image36.jpeg"/></Relationships>
</file>

<file path=ppt/slides/_rels/slide2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gif"/><Relationship Id="rId1" Type="http://schemas.openxmlformats.org/officeDocument/2006/relationships/slideLayout" Target="../slideLayouts/slideLayout62.xml"/><Relationship Id="rId6" Type="http://schemas.openxmlformats.org/officeDocument/2006/relationships/image" Target="../media/image41.jpeg"/><Relationship Id="rId5" Type="http://schemas.openxmlformats.org/officeDocument/2006/relationships/hyperlink" Target="http://bj.58.com/shangpu/15999606x.shtml" TargetMode="External"/><Relationship Id="rId4" Type="http://schemas.openxmlformats.org/officeDocument/2006/relationships/image" Target="../media/image40.jpeg"/></Relationships>
</file>

<file path=ppt/slides/_rels/slide29.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2.jpeg"/><Relationship Id="rId7" Type="http://schemas.openxmlformats.org/officeDocument/2006/relationships/image" Target="../media/image45.png"/><Relationship Id="rId2" Type="http://schemas.openxmlformats.org/officeDocument/2006/relationships/notesSlide" Target="../notesSlides/notesSlide2.xml"/><Relationship Id="rId1" Type="http://schemas.openxmlformats.org/officeDocument/2006/relationships/slideLayout" Target="../slideLayouts/slideLayout62.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hyperlink" Target="http://hi.baidu.com/angie8888/album/item/728f4925456d8e30d507424f.html" TargetMode="External"/><Relationship Id="rId9" Type="http://schemas.openxmlformats.org/officeDocument/2006/relationships/image" Target="../media/image47.jpeg"/></Relationships>
</file>

<file path=ppt/slides/_rels/slide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7.jpeg"/><Relationship Id="rId1" Type="http://schemas.openxmlformats.org/officeDocument/2006/relationships/slideLayout" Target="../slideLayouts/slideLayout18.xml"/><Relationship Id="rId4" Type="http://schemas.openxmlformats.org/officeDocument/2006/relationships/slide" Target="slide1.xml"/></Relationships>
</file>

<file path=ppt/slides/_rels/slide30.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0.gif"/><Relationship Id="rId2" Type="http://schemas.openxmlformats.org/officeDocument/2006/relationships/image" Target="../media/image49.jpeg"/><Relationship Id="rId1" Type="http://schemas.openxmlformats.org/officeDocument/2006/relationships/slideLayout" Target="../slideLayouts/slideLayout73.xml"/></Relationships>
</file>

<file path=ppt/slides/_rels/slide32.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56.xml"/></Relationships>
</file>

<file path=ppt/slides/_rels/slide33.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slideLayout" Target="../slideLayouts/slideLayout62.xml"/><Relationship Id="rId1" Type="http://schemas.openxmlformats.org/officeDocument/2006/relationships/audio" Target="file:///I:\&#20313;&#20025;&#20025;&#20844;&#24320;&#35838;\%5b%5d&#32501;&#38634;%20&#32477;&#23545;&#20248;&#32654;&#30340;&#36731;&#38899;&#20048;&#22909;&#21548;%20&#38050;&#29748;.mp3" TargetMode="External"/><Relationship Id="rId6" Type="http://schemas.openxmlformats.org/officeDocument/2006/relationships/image" Target="../media/image32.png"/><Relationship Id="rId5" Type="http://schemas.openxmlformats.org/officeDocument/2006/relationships/image" Target="../media/image54.gif"/><Relationship Id="rId4" Type="http://schemas.openxmlformats.org/officeDocument/2006/relationships/image" Target="../media/image53.jpeg"/></Relationships>
</file>

<file path=ppt/slides/_rels/slide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7.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7.jpeg"/><Relationship Id="rId1" Type="http://schemas.openxmlformats.org/officeDocument/2006/relationships/slideLayout" Target="../slideLayouts/slideLayout18.xml"/><Relationship Id="rId4" Type="http://schemas.openxmlformats.org/officeDocument/2006/relationships/slide" Target="slide1.xml"/></Relationships>
</file>

<file path=ppt/slides/_rels/slide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7.jpeg"/><Relationship Id="rId1" Type="http://schemas.openxmlformats.org/officeDocument/2006/relationships/slideLayout" Target="../slideLayouts/slideLayout18.xml"/><Relationship Id="rId4" Type="http://schemas.openxmlformats.org/officeDocument/2006/relationships/slide" Target="slide1.xml"/></Relationships>
</file>

<file path=ppt/slides/_rels/slide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7.jpeg"/><Relationship Id="rId1" Type="http://schemas.openxmlformats.org/officeDocument/2006/relationships/slideLayout" Target="../slideLayouts/slideLayout18.xml"/><Relationship Id="rId4" Type="http://schemas.openxmlformats.org/officeDocument/2006/relationships/slide" Target="slide1.xml"/></Relationships>
</file>

<file path=ppt/slides/_rels/slide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7.jpeg"/><Relationship Id="rId1" Type="http://schemas.openxmlformats.org/officeDocument/2006/relationships/slideLayout" Target="../slideLayouts/slideLayout18.xml"/><Relationship Id="rId4" Type="http://schemas.openxmlformats.org/officeDocument/2006/relationships/slide" Target="slide1.xml"/></Relationships>
</file>

<file path=ppt/slides/_rels/slide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7.jpeg"/><Relationship Id="rId1" Type="http://schemas.openxmlformats.org/officeDocument/2006/relationships/slideLayout" Target="../slideLayouts/slideLayout18.xml"/><Relationship Id="rId4" Type="http://schemas.openxmlformats.org/officeDocument/2006/relationships/slide" Target="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标题 1"/>
          <p:cNvSpPr>
            <a:spLocks noGrp="1"/>
          </p:cNvSpPr>
          <p:nvPr>
            <p:ph type="title" idx="4294967295"/>
          </p:nvPr>
        </p:nvSpPr>
        <p:spPr/>
        <p:txBody>
          <a:bodyPr/>
          <a:lstStyle/>
          <a:p>
            <a:endParaRPr lang="zh-CN" altLang="en-US"/>
          </a:p>
        </p:txBody>
      </p:sp>
      <p:sp>
        <p:nvSpPr>
          <p:cNvPr id="57347" name="内容占位符 2"/>
          <p:cNvSpPr>
            <a:spLocks noGrp="1"/>
          </p:cNvSpPr>
          <p:nvPr>
            <p:ph idx="4294967295"/>
          </p:nvPr>
        </p:nvSpPr>
        <p:spPr/>
        <p:txBody>
          <a:bodyPr/>
          <a:lstStyle/>
          <a:p>
            <a:endParaRPr lang="zh-CN" altLang="en-US"/>
          </a:p>
        </p:txBody>
      </p:sp>
      <p:pic>
        <p:nvPicPr>
          <p:cNvPr id="57348" name="Picture 15" descr="3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49" name="TextBox 6"/>
          <p:cNvSpPr txBox="1">
            <a:spLocks noChangeArrowheads="1"/>
          </p:cNvSpPr>
          <p:nvPr/>
        </p:nvSpPr>
        <p:spPr bwMode="auto">
          <a:xfrm>
            <a:off x="539750" y="836613"/>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endParaRPr lang="zh-CN" altLang="en-US">
              <a:latin typeface="Calibri" pitchFamily="34" charset="0"/>
            </a:endParaRPr>
          </a:p>
        </p:txBody>
      </p:sp>
      <p:sp>
        <p:nvSpPr>
          <p:cNvPr id="57350" name="Oval 10">
            <a:hlinkClick r:id="rId3" action="ppaction://hlinksldjump"/>
          </p:cNvPr>
          <p:cNvSpPr>
            <a:spLocks noChangeArrowheads="1"/>
          </p:cNvSpPr>
          <p:nvPr/>
        </p:nvSpPr>
        <p:spPr bwMode="auto">
          <a:xfrm>
            <a:off x="684213" y="1125538"/>
            <a:ext cx="4752975" cy="76200"/>
          </a:xfrm>
          <a:prstGeom prst="ellipse">
            <a:avLst/>
          </a:prstGeom>
          <a:gradFill rotWithShape="0">
            <a:gsLst>
              <a:gs pos="0">
                <a:srgbClr val="00CCFF"/>
              </a:gs>
              <a:gs pos="100000">
                <a:srgbClr val="FF330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7351" name="Rectangle 7"/>
          <p:cNvSpPr>
            <a:spLocks noChangeArrowheads="1"/>
          </p:cNvSpPr>
          <p:nvPr/>
        </p:nvSpPr>
        <p:spPr bwMode="auto">
          <a:xfrm>
            <a:off x="395288" y="117475"/>
            <a:ext cx="8509000" cy="914400"/>
          </a:xfrm>
          <a:prstGeom prst="rect">
            <a:avLst/>
          </a:prstGeom>
          <a:noFill/>
          <a:ln>
            <a:noFill/>
          </a:ln>
          <a:effectLst/>
          <a:extLst>
            <a:ext uri="{909E8E84-426E-40DD-AFC4-6F175D3DCCD1}">
              <a14:hiddenFill xmlns:a14="http://schemas.microsoft.com/office/drawing/2010/main">
                <a:solidFill>
                  <a:srgbClr val="43A167"/>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4000" b="1">
                <a:solidFill>
                  <a:srgbClr val="000000"/>
                </a:solidFill>
                <a:latin typeface="Times New Roman" pitchFamily="18" charset="0"/>
              </a:rPr>
              <a:t>Unit </a:t>
            </a:r>
            <a:r>
              <a:rPr lang="en-US" altLang="zh-CN" sz="4000" b="1">
                <a:solidFill>
                  <a:srgbClr val="000000"/>
                </a:solidFill>
                <a:latin typeface="Times New Roman" pitchFamily="18" charset="0"/>
              </a:rPr>
              <a:t>4 What’s the best movietheater?</a:t>
            </a:r>
            <a:r>
              <a:rPr lang="en-US" altLang="zh-CN" sz="5400" b="1">
                <a:solidFill>
                  <a:srgbClr val="000000"/>
                </a:solidFill>
                <a:latin typeface="Bookman Old Style" pitchFamily="18" charset="0"/>
              </a:rPr>
              <a:t> </a:t>
            </a:r>
            <a:endParaRPr lang="zh-CN" altLang="en-US" sz="4800" b="1">
              <a:solidFill>
                <a:srgbClr val="000000"/>
              </a:solidFill>
              <a:latin typeface="Bookman Old Style" pitchFamily="18" charset="0"/>
            </a:endParaRPr>
          </a:p>
        </p:txBody>
      </p:sp>
      <p:sp>
        <p:nvSpPr>
          <p:cNvPr id="57352" name="Rectangle 8"/>
          <p:cNvSpPr>
            <a:spLocks noChangeArrowheads="1"/>
          </p:cNvSpPr>
          <p:nvPr/>
        </p:nvSpPr>
        <p:spPr bwMode="auto">
          <a:xfrm>
            <a:off x="323850" y="1125538"/>
            <a:ext cx="6205538"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chemeClr val="tx2"/>
                </a:solidFill>
                <a:latin typeface="Bookman Old Style" pitchFamily="18" charset="0"/>
              </a:rPr>
              <a:t>Ⅰ </a:t>
            </a:r>
            <a:r>
              <a:rPr lang="en-US" altLang="zh-CN" sz="2800" b="1">
                <a:solidFill>
                  <a:schemeClr val="tx2"/>
                </a:solidFill>
                <a:latin typeface="Bookman Old Style" pitchFamily="18" charset="0"/>
              </a:rPr>
              <a:t>Analysis of Teaching Material</a:t>
            </a:r>
          </a:p>
        </p:txBody>
      </p:sp>
      <p:sp>
        <p:nvSpPr>
          <p:cNvPr id="57353" name="Rectangle 9"/>
          <p:cNvSpPr>
            <a:spLocks noChangeArrowheads="1"/>
          </p:cNvSpPr>
          <p:nvPr/>
        </p:nvSpPr>
        <p:spPr bwMode="auto">
          <a:xfrm>
            <a:off x="323850" y="1700213"/>
            <a:ext cx="4646613"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buClr>
                <a:schemeClr val="hlink"/>
              </a:buClr>
              <a:buFont typeface="Wingdings" pitchFamily="2" charset="2"/>
              <a:buNone/>
            </a:pPr>
            <a:r>
              <a:rPr lang="en-US" altLang="zh-CN" sz="3200" b="1">
                <a:solidFill>
                  <a:schemeClr val="tx2"/>
                </a:solidFill>
                <a:latin typeface="Verdana" pitchFamily="34" charset="0"/>
              </a:rPr>
              <a:t>Ⅱ </a:t>
            </a:r>
            <a:r>
              <a:rPr lang="en-US" altLang="zh-CN" sz="2800" b="1">
                <a:solidFill>
                  <a:schemeClr val="tx2"/>
                </a:solidFill>
                <a:latin typeface="Bookman Old Style" pitchFamily="18" charset="0"/>
              </a:rPr>
              <a:t>Analysis of  Students</a:t>
            </a:r>
          </a:p>
        </p:txBody>
      </p:sp>
      <p:sp>
        <p:nvSpPr>
          <p:cNvPr id="57354" name="Text Box 10"/>
          <p:cNvSpPr txBox="1">
            <a:spLocks noChangeArrowheads="1"/>
          </p:cNvSpPr>
          <p:nvPr/>
        </p:nvSpPr>
        <p:spPr bwMode="auto">
          <a:xfrm>
            <a:off x="395288" y="2276475"/>
            <a:ext cx="82804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solidFill>
                  <a:schemeClr val="tx2"/>
                </a:solidFill>
                <a:latin typeface="Bookman Old Style" pitchFamily="18" charset="0"/>
              </a:rPr>
              <a:t>Ⅲ  Teaching Aims</a:t>
            </a:r>
          </a:p>
        </p:txBody>
      </p:sp>
      <p:sp>
        <p:nvSpPr>
          <p:cNvPr id="57355" name="Text Box 11"/>
          <p:cNvSpPr txBox="1">
            <a:spLocks noChangeArrowheads="1"/>
          </p:cNvSpPr>
          <p:nvPr/>
        </p:nvSpPr>
        <p:spPr bwMode="auto">
          <a:xfrm>
            <a:off x="396875" y="2852738"/>
            <a:ext cx="80645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800" b="1">
                <a:solidFill>
                  <a:schemeClr val="tx2"/>
                </a:solidFill>
                <a:latin typeface="Bookman Old Style" pitchFamily="18" charset="0"/>
              </a:rPr>
              <a:t>Ⅳ  Teaching Key points and Difficulties</a:t>
            </a:r>
          </a:p>
        </p:txBody>
      </p:sp>
      <p:sp>
        <p:nvSpPr>
          <p:cNvPr id="57356" name="Text Box 12"/>
          <p:cNvSpPr txBox="1">
            <a:spLocks noChangeArrowheads="1"/>
          </p:cNvSpPr>
          <p:nvPr/>
        </p:nvSpPr>
        <p:spPr bwMode="auto">
          <a:xfrm>
            <a:off x="395288" y="3357563"/>
            <a:ext cx="734377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solidFill>
                  <a:schemeClr val="tx2"/>
                </a:solidFill>
                <a:latin typeface="Bookman Old Style" pitchFamily="18" charset="0"/>
              </a:rPr>
              <a:t>Ⅴ Teaching Methods</a:t>
            </a:r>
          </a:p>
        </p:txBody>
      </p:sp>
      <p:sp>
        <p:nvSpPr>
          <p:cNvPr id="57357" name="Text Box 13"/>
          <p:cNvSpPr txBox="1">
            <a:spLocks noChangeArrowheads="1"/>
          </p:cNvSpPr>
          <p:nvPr/>
        </p:nvSpPr>
        <p:spPr bwMode="auto">
          <a:xfrm>
            <a:off x="395288" y="3860800"/>
            <a:ext cx="4268787" cy="52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800" b="1">
                <a:solidFill>
                  <a:schemeClr val="tx2"/>
                </a:solidFill>
                <a:latin typeface="Bookman Old Style" pitchFamily="18" charset="0"/>
              </a:rPr>
              <a:t>Ⅵ Learning Strategies</a:t>
            </a:r>
          </a:p>
        </p:txBody>
      </p:sp>
      <p:sp>
        <p:nvSpPr>
          <p:cNvPr id="57358" name="Text Box 14"/>
          <p:cNvSpPr txBox="1">
            <a:spLocks noChangeArrowheads="1"/>
          </p:cNvSpPr>
          <p:nvPr/>
        </p:nvSpPr>
        <p:spPr bwMode="auto">
          <a:xfrm>
            <a:off x="381000" y="4495800"/>
            <a:ext cx="74168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800" b="1">
                <a:solidFill>
                  <a:schemeClr val="tx2"/>
                </a:solidFill>
                <a:latin typeface="Bookman Old Style" pitchFamily="18" charset="0"/>
              </a:rPr>
              <a:t>Ⅶ Teaching Procedures</a:t>
            </a:r>
          </a:p>
        </p:txBody>
      </p:sp>
      <p:sp>
        <p:nvSpPr>
          <p:cNvPr id="57360" name="Text Box 16"/>
          <p:cNvSpPr txBox="1">
            <a:spLocks noChangeArrowheads="1"/>
          </p:cNvSpPr>
          <p:nvPr/>
        </p:nvSpPr>
        <p:spPr bwMode="auto">
          <a:xfrm>
            <a:off x="457200" y="5181600"/>
            <a:ext cx="67691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solidFill>
                  <a:schemeClr val="tx2"/>
                </a:solidFill>
                <a:latin typeface="Bookman Old Style" pitchFamily="18" charset="0"/>
                <a:sym typeface="Arial" pitchFamily="34" charset="0"/>
              </a:rPr>
              <a:t>Ⅷ </a:t>
            </a:r>
            <a:r>
              <a:rPr lang="zh-CN" altLang="en-US" sz="2800" b="1">
                <a:solidFill>
                  <a:schemeClr val="tx2"/>
                </a:solidFill>
                <a:latin typeface="Bookman Old Style" pitchFamily="18" charset="0"/>
                <a:sym typeface="Arial" pitchFamily="34" charset="0"/>
              </a:rPr>
              <a:t>Teaching Reflection</a:t>
            </a:r>
          </a:p>
        </p:txBody>
      </p:sp>
      <p:sp>
        <p:nvSpPr>
          <p:cNvPr id="57361" name="AutoShape 17">
            <a:hlinkClick r:id="" action="ppaction://hlinkshowjump?jump=nextslide" highlightClick="1"/>
          </p:cNvPr>
          <p:cNvSpPr>
            <a:spLocks noChangeArrowheads="1"/>
          </p:cNvSpPr>
          <p:nvPr/>
        </p:nvSpPr>
        <p:spPr bwMode="auto">
          <a:xfrm>
            <a:off x="8101013" y="1196975"/>
            <a:ext cx="720725" cy="431800"/>
          </a:xfrm>
          <a:prstGeom prst="actionButtonForwardNext">
            <a:avLst/>
          </a:prstGeom>
          <a:solidFill>
            <a:srgbClr val="FF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7362" name="AutoShape 18">
            <a:hlinkClick r:id="rId3" action="ppaction://hlinksldjump" highlightClick="1"/>
          </p:cNvPr>
          <p:cNvSpPr>
            <a:spLocks noChangeArrowheads="1"/>
          </p:cNvSpPr>
          <p:nvPr/>
        </p:nvSpPr>
        <p:spPr bwMode="auto">
          <a:xfrm>
            <a:off x="8101013" y="1773238"/>
            <a:ext cx="720725" cy="360362"/>
          </a:xfrm>
          <a:prstGeom prst="actionButtonForwardNext">
            <a:avLst/>
          </a:prstGeom>
          <a:solidFill>
            <a:srgbClr val="FF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7363" name="AutoShape 19">
            <a:hlinkClick r:id="rId4" action="ppaction://hlinksldjump" highlightClick="1"/>
          </p:cNvPr>
          <p:cNvSpPr>
            <a:spLocks noChangeArrowheads="1"/>
          </p:cNvSpPr>
          <p:nvPr/>
        </p:nvSpPr>
        <p:spPr bwMode="auto">
          <a:xfrm>
            <a:off x="8101013" y="2276475"/>
            <a:ext cx="720725" cy="431800"/>
          </a:xfrm>
          <a:prstGeom prst="actionButtonForwardNext">
            <a:avLst/>
          </a:prstGeom>
          <a:solidFill>
            <a:srgbClr val="FF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7364" name="AutoShape 20">
            <a:hlinkClick r:id="rId5" action="ppaction://hlinksldjump" highlightClick="1"/>
          </p:cNvPr>
          <p:cNvSpPr>
            <a:spLocks noChangeArrowheads="1"/>
          </p:cNvSpPr>
          <p:nvPr/>
        </p:nvSpPr>
        <p:spPr bwMode="auto">
          <a:xfrm>
            <a:off x="8101013" y="2854325"/>
            <a:ext cx="720725" cy="431800"/>
          </a:xfrm>
          <a:prstGeom prst="actionButtonForwardNext">
            <a:avLst/>
          </a:prstGeom>
          <a:solidFill>
            <a:srgbClr val="FF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7365" name="AutoShape 21">
            <a:hlinkClick r:id="rId6" action="ppaction://hlinksldjump" highlightClick="1"/>
          </p:cNvPr>
          <p:cNvSpPr>
            <a:spLocks noChangeArrowheads="1"/>
          </p:cNvSpPr>
          <p:nvPr/>
        </p:nvSpPr>
        <p:spPr bwMode="auto">
          <a:xfrm>
            <a:off x="8027988" y="3357563"/>
            <a:ext cx="792162" cy="431800"/>
          </a:xfrm>
          <a:prstGeom prst="actionButtonForwardNext">
            <a:avLst/>
          </a:prstGeom>
          <a:solidFill>
            <a:srgbClr val="FF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7366" name="AutoShape 22">
            <a:hlinkClick r:id="rId7" action="ppaction://hlinksldjump" highlightClick="1"/>
          </p:cNvPr>
          <p:cNvSpPr>
            <a:spLocks noChangeArrowheads="1"/>
          </p:cNvSpPr>
          <p:nvPr/>
        </p:nvSpPr>
        <p:spPr bwMode="auto">
          <a:xfrm>
            <a:off x="7848600" y="4495800"/>
            <a:ext cx="935038" cy="433388"/>
          </a:xfrm>
          <a:prstGeom prst="actionButtonForwardNext">
            <a:avLst/>
          </a:prstGeom>
          <a:solidFill>
            <a:srgbClr val="FF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7369" name="AutoShape 25">
            <a:hlinkClick r:id="" action="ppaction://noaction" highlightClick="1"/>
          </p:cNvPr>
          <p:cNvSpPr>
            <a:spLocks noChangeArrowheads="1"/>
          </p:cNvSpPr>
          <p:nvPr/>
        </p:nvSpPr>
        <p:spPr bwMode="auto">
          <a:xfrm>
            <a:off x="7848600" y="5257800"/>
            <a:ext cx="935038" cy="431800"/>
          </a:xfrm>
          <a:prstGeom prst="actionButtonForwardNext">
            <a:avLst/>
          </a:prstGeom>
          <a:solidFill>
            <a:srgbClr val="FF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7370" name="AutoShape 26">
            <a:hlinkClick r:id="rId8" action="ppaction://hlinksldjump" highlightClick="1"/>
          </p:cNvPr>
          <p:cNvSpPr>
            <a:spLocks noChangeArrowheads="1"/>
          </p:cNvSpPr>
          <p:nvPr/>
        </p:nvSpPr>
        <p:spPr bwMode="auto">
          <a:xfrm>
            <a:off x="7885113" y="3860800"/>
            <a:ext cx="935037" cy="434975"/>
          </a:xfrm>
          <a:prstGeom prst="actionButtonForwardNext">
            <a:avLst/>
          </a:prstGeom>
          <a:solidFill>
            <a:srgbClr val="FF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ransition>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mc:AlternateContent xmlns:mc="http://schemas.openxmlformats.org/markup-compatibility/2006">
        <mc:Choice xmlns:v="urn:schemas-microsoft-com:vml" Requires="v">
          <p:control spid="12290" name="ShockwaveFlash1" r:id="rId2" imgW="8991720" imgH="6858000"/>
        </mc:Choice>
        <mc:Fallback>
          <p:control name="ShockwaveFlash1" r:id="rId2" imgW="8991720" imgH="6858000">
            <p:pic>
              <p:nvPicPr>
                <p:cNvPr id="0" name="ShockwaveFlash1"/>
                <p:cNvPicPr preferRelativeResize="0">
                  <a:picLocks noChangeAspect="1"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8991600" cy="6858000"/>
                </a:xfrm>
                <a:prstGeom prst="rect">
                  <a:avLst/>
                </a:prstGeom>
                <a:noFill/>
                <a:ln w="9525">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ransition>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4450"/>
            <a:ext cx="9109075" cy="68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7" name="Text Box 3"/>
          <p:cNvSpPr txBox="1">
            <a:spLocks noChangeArrowheads="1"/>
          </p:cNvSpPr>
          <p:nvPr/>
        </p:nvSpPr>
        <p:spPr bwMode="auto">
          <a:xfrm>
            <a:off x="1295400" y="1905000"/>
            <a:ext cx="7543800" cy="3113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600" b="1">
                <a:latin typeface="Times New Roman" pitchFamily="18" charset="0"/>
              </a:rPr>
              <a:t>Good, better, best,</a:t>
            </a:r>
          </a:p>
          <a:p>
            <a:pPr>
              <a:spcBef>
                <a:spcPct val="50000"/>
              </a:spcBef>
            </a:pPr>
            <a:r>
              <a:rPr lang="en-US" altLang="zh-CN" sz="3600" b="1">
                <a:latin typeface="Times New Roman" pitchFamily="18" charset="0"/>
              </a:rPr>
              <a:t>Never let it rest.</a:t>
            </a:r>
          </a:p>
          <a:p>
            <a:pPr>
              <a:spcBef>
                <a:spcPct val="50000"/>
              </a:spcBef>
            </a:pPr>
            <a:r>
              <a:rPr lang="en-US" altLang="zh-CN" sz="3600" b="1">
                <a:latin typeface="Times New Roman" pitchFamily="18" charset="0"/>
              </a:rPr>
              <a:t>Till “good” be “better”,</a:t>
            </a:r>
          </a:p>
          <a:p>
            <a:pPr>
              <a:spcBef>
                <a:spcPct val="50000"/>
              </a:spcBef>
            </a:pPr>
            <a:r>
              <a:rPr lang="en-US" altLang="zh-CN" sz="3600" b="1">
                <a:latin typeface="Times New Roman" pitchFamily="18" charset="0"/>
              </a:rPr>
              <a:t>And “better”  “best”.</a:t>
            </a:r>
          </a:p>
        </p:txBody>
      </p:sp>
    </p:spTree>
  </p:cSld>
  <p:clrMapOvr>
    <a:masterClrMapping/>
  </p:clrMapOvr>
  <p:transition>
    <p:wheel spokes="8"/>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c1341"/>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07950" y="3716338"/>
            <a:ext cx="2879725"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3" name="Picture 3" descr="087_JP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1000" y="609600"/>
            <a:ext cx="8763000" cy="490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7" name="Text Box 8"/>
          <p:cNvSpPr txBox="1">
            <a:spLocks noChangeArrowheads="1"/>
          </p:cNvSpPr>
          <p:nvPr/>
        </p:nvSpPr>
        <p:spPr bwMode="auto">
          <a:xfrm>
            <a:off x="5943600" y="4191000"/>
            <a:ext cx="2590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buFontTx/>
              <a:buNone/>
            </a:pPr>
            <a:endParaRPr lang="zh-CN" altLang="en-US"/>
          </a:p>
        </p:txBody>
      </p:sp>
      <p:sp>
        <p:nvSpPr>
          <p:cNvPr id="56328" name="Text Box 9"/>
          <p:cNvSpPr txBox="1">
            <a:spLocks noChangeArrowheads="1"/>
          </p:cNvSpPr>
          <p:nvPr/>
        </p:nvSpPr>
        <p:spPr bwMode="auto">
          <a:xfrm>
            <a:off x="5943600" y="4267200"/>
            <a:ext cx="1828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buFontTx/>
              <a:buNone/>
            </a:pPr>
            <a:endParaRPr lang="zh-CN" altLang="en-US"/>
          </a:p>
        </p:txBody>
      </p:sp>
      <p:sp>
        <p:nvSpPr>
          <p:cNvPr id="56329" name="Text Box 10"/>
          <p:cNvSpPr txBox="1">
            <a:spLocks noChangeArrowheads="1"/>
          </p:cNvSpPr>
          <p:nvPr/>
        </p:nvSpPr>
        <p:spPr bwMode="auto">
          <a:xfrm>
            <a:off x="3886200" y="4953000"/>
            <a:ext cx="2667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buFontTx/>
              <a:buNone/>
            </a:pPr>
            <a:endParaRPr lang="zh-CN" altLang="en-US"/>
          </a:p>
        </p:txBody>
      </p:sp>
      <p:sp>
        <p:nvSpPr>
          <p:cNvPr id="56330" name="Text Box 11"/>
          <p:cNvSpPr txBox="1">
            <a:spLocks noChangeArrowheads="1"/>
          </p:cNvSpPr>
          <p:nvPr/>
        </p:nvSpPr>
        <p:spPr bwMode="auto">
          <a:xfrm>
            <a:off x="2286000" y="4760913"/>
            <a:ext cx="36734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buFontTx/>
              <a:buNone/>
            </a:pPr>
            <a:endParaRPr lang="zh-CN" altLang="en-US"/>
          </a:p>
        </p:txBody>
      </p:sp>
      <p:sp>
        <p:nvSpPr>
          <p:cNvPr id="56331" name="Text Box 12"/>
          <p:cNvSpPr txBox="1">
            <a:spLocks noChangeArrowheads="1"/>
          </p:cNvSpPr>
          <p:nvPr/>
        </p:nvSpPr>
        <p:spPr bwMode="auto">
          <a:xfrm>
            <a:off x="6096000" y="5638800"/>
            <a:ext cx="3048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buFontTx/>
              <a:buNone/>
            </a:pPr>
            <a:r>
              <a:rPr lang="en-US" altLang="zh-CN" sz="2400" b="1">
                <a:solidFill>
                  <a:srgbClr val="0000FF"/>
                </a:solidFill>
              </a:rPr>
              <a:t>April 11th,2013</a:t>
            </a:r>
          </a:p>
        </p:txBody>
      </p:sp>
      <p:sp>
        <p:nvSpPr>
          <p:cNvPr id="56333" name="Text Box 13"/>
          <p:cNvSpPr txBox="1">
            <a:spLocks noChangeArrowheads="1"/>
          </p:cNvSpPr>
          <p:nvPr/>
        </p:nvSpPr>
        <p:spPr bwMode="auto">
          <a:xfrm>
            <a:off x="1905000" y="1676400"/>
            <a:ext cx="6477000" cy="302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600" b="1" i="1"/>
              <a:t>We should try to do everything the best ,not the worst.(</a:t>
            </a:r>
            <a:r>
              <a:rPr lang="zh-CN" altLang="en-US" sz="3600" b="1" i="1"/>
              <a:t>尽力把所有事情做到最好</a:t>
            </a:r>
            <a:r>
              <a:rPr lang="en-US" altLang="zh-CN" sz="3600" b="1" i="1"/>
              <a:t>.)</a:t>
            </a:r>
          </a:p>
          <a:p>
            <a:pPr>
              <a:spcBef>
                <a:spcPct val="50000"/>
              </a:spcBef>
            </a:pPr>
            <a:endParaRPr lang="en-US" altLang="zh-CN" sz="3200" b="1" i="1"/>
          </a:p>
        </p:txBody>
      </p:sp>
      <p:sp>
        <p:nvSpPr>
          <p:cNvPr id="56334" name="WordArt 14"/>
          <p:cNvSpPr>
            <a:spLocks noChangeArrowheads="1" noChangeShapeType="1" noTextEdit="1"/>
          </p:cNvSpPr>
          <p:nvPr/>
        </p:nvSpPr>
        <p:spPr bwMode="auto">
          <a:xfrm rot="-564318">
            <a:off x="244475" y="207963"/>
            <a:ext cx="2743200" cy="1066800"/>
          </a:xfrm>
          <a:prstGeom prst="rect">
            <a:avLst/>
          </a:prstGeom>
        </p:spPr>
        <p:txBody>
          <a:bodyPr wrap="none" fromWordArt="1">
            <a:prstTxWarp prst="textPlain">
              <a:avLst>
                <a:gd name="adj" fmla="val 50000"/>
              </a:avLst>
            </a:prstTxWarp>
          </a:bodyPr>
          <a:lstStyle/>
          <a:p>
            <a:pPr algn="ctr"/>
            <a:r>
              <a:rPr lang="en-US" altLang="zh-CN" sz="3600" b="1"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564318" scaled="1"/>
                </a:gradFill>
                <a:effectLst>
                  <a:outerShdw dist="35921" dir="2700000" sy="50000" kx="2115830" algn="bl" rotWithShape="0">
                    <a:srgbClr val="C0C0C0">
                      <a:alpha val="80000"/>
                    </a:srgbClr>
                  </a:outerShdw>
                </a:effectLst>
                <a:latin typeface="Times New Roman"/>
                <a:cs typeface="Times New Roman"/>
              </a:rPr>
              <a:t>Remember</a:t>
            </a:r>
            <a:endParaRPr lang="zh-CN" altLang="en-US" sz="3600" b="1"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564318" scaled="1"/>
              </a:gradFill>
              <a:effectLst>
                <a:outerShdw dist="35921" dir="2700000" sy="50000" kx="2115830" algn="bl" rotWithShape="0">
                  <a:srgbClr val="C0C0C0">
                    <a:alpha val="80000"/>
                  </a:srgbClr>
                </a:outerShdw>
              </a:effectLst>
              <a:latin typeface="Times New Roman"/>
              <a:cs typeface="Times New Roman"/>
            </a:endParaRPr>
          </a:p>
        </p:txBody>
      </p:sp>
    </p:spTree>
  </p:cSld>
  <p:clrMapOvr>
    <a:masterClrMapping/>
  </p:clrMapOvr>
  <p:transition>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subTitle" idx="1"/>
          </p:nvPr>
        </p:nvSpPr>
        <p:spPr>
          <a:xfrm>
            <a:off x="2339975" y="3933825"/>
            <a:ext cx="6400800" cy="863600"/>
          </a:xfrm>
        </p:spPr>
        <p:txBody>
          <a:bodyPr/>
          <a:lstStyle/>
          <a:p>
            <a:r>
              <a:rPr lang="en-US" altLang="zh-CN" b="1"/>
              <a:t>This apple is </a:t>
            </a:r>
            <a:r>
              <a:rPr lang="en-US" altLang="zh-CN" b="1">
                <a:solidFill>
                  <a:srgbClr val="FF00FF"/>
                </a:solidFill>
              </a:rPr>
              <a:t>the</a:t>
            </a:r>
            <a:r>
              <a:rPr lang="en-US" altLang="zh-CN" b="1"/>
              <a:t> </a:t>
            </a:r>
            <a:r>
              <a:rPr lang="en-US" altLang="zh-CN" b="1">
                <a:solidFill>
                  <a:srgbClr val="FF0000"/>
                </a:solidFill>
              </a:rPr>
              <a:t>biggest of all</a:t>
            </a:r>
            <a:r>
              <a:rPr lang="en-US" altLang="zh-CN"/>
              <a:t>.</a:t>
            </a:r>
          </a:p>
        </p:txBody>
      </p:sp>
      <p:pic>
        <p:nvPicPr>
          <p:cNvPr id="15363" name="Picture 3" descr="苹果"/>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92375"/>
            <a:ext cx="2655888" cy="309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descr="苹果"/>
          <p:cNvPicPr>
            <a:picLocks noChangeAspect="1" noChangeArrowheads="1"/>
          </p:cNvPicPr>
          <p:nvPr>
            <p:ph type="ctrTitle"/>
          </p:nvPr>
        </p:nvPicPr>
        <p:blipFill>
          <a:blip r:embed="rId2">
            <a:extLst>
              <a:ext uri="{28A0092B-C50C-407E-A947-70E740481C1C}">
                <a14:useLocalDpi xmlns:a14="http://schemas.microsoft.com/office/drawing/2010/main" val="0"/>
              </a:ext>
            </a:extLst>
          </a:blip>
          <a:srcRect/>
          <a:stretch>
            <a:fillRect/>
          </a:stretch>
        </p:blipFill>
        <p:spPr>
          <a:xfrm>
            <a:off x="3059113" y="1125538"/>
            <a:ext cx="2305050" cy="2305050"/>
          </a:xfrm>
          <a:noFill/>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5365" name="Picture 5" descr="苹果"/>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7763" y="0"/>
            <a:ext cx="1579562"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 Box 6"/>
          <p:cNvSpPr txBox="1">
            <a:spLocks noChangeArrowheads="1"/>
          </p:cNvSpPr>
          <p:nvPr/>
        </p:nvSpPr>
        <p:spPr bwMode="auto">
          <a:xfrm>
            <a:off x="6516688" y="1844675"/>
            <a:ext cx="1439862"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600" b="1">
                <a:solidFill>
                  <a:srgbClr val="FF0000"/>
                </a:solidFill>
              </a:rPr>
              <a:t>big</a:t>
            </a:r>
          </a:p>
        </p:txBody>
      </p:sp>
      <p:sp>
        <p:nvSpPr>
          <p:cNvPr id="15367" name="Text Box 7"/>
          <p:cNvSpPr txBox="1">
            <a:spLocks noChangeArrowheads="1"/>
          </p:cNvSpPr>
          <p:nvPr/>
        </p:nvSpPr>
        <p:spPr bwMode="auto">
          <a:xfrm>
            <a:off x="5148263" y="2924175"/>
            <a:ext cx="2160587"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600" b="1">
                <a:solidFill>
                  <a:srgbClr val="FF0000"/>
                </a:solidFill>
              </a:rPr>
              <a:t>bigger</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5364"/>
                                        </p:tgtEl>
                                        <p:attrNameLst>
                                          <p:attrName>style.visibility</p:attrName>
                                        </p:attrNameLst>
                                      </p:cBhvr>
                                      <p:to>
                                        <p:strVal val="visible"/>
                                      </p:to>
                                    </p:set>
                                    <p:anim calcmode="lin" valueType="num">
                                      <p:cBhvr additive="base">
                                        <p:cTn id="7" dur="500" fill="hold"/>
                                        <p:tgtEl>
                                          <p:spTgt spid="15364"/>
                                        </p:tgtEl>
                                        <p:attrNameLst>
                                          <p:attrName>ppt_x</p:attrName>
                                        </p:attrNameLst>
                                      </p:cBhvr>
                                      <p:tavLst>
                                        <p:tav tm="0">
                                          <p:val>
                                            <p:strVal val="0-#ppt_w/2"/>
                                          </p:val>
                                        </p:tav>
                                        <p:tav tm="100000">
                                          <p:val>
                                            <p:strVal val="#ppt_x"/>
                                          </p:val>
                                        </p:tav>
                                      </p:tavLst>
                                    </p:anim>
                                    <p:anim calcmode="lin" valueType="num">
                                      <p:cBhvr additive="base">
                                        <p:cTn id="8" dur="500" fill="hold"/>
                                        <p:tgtEl>
                                          <p:spTgt spid="1536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4" presetClass="entr" presetSubtype="0" fill="hold" grpId="1" nodeType="clickEffect">
                                  <p:stCondLst>
                                    <p:cond delay="0"/>
                                  </p:stCondLst>
                                  <p:childTnLst>
                                    <p:set>
                                      <p:cBhvr>
                                        <p:cTn id="12" dur="1" fill="hold">
                                          <p:stCondLst>
                                            <p:cond delay="0"/>
                                          </p:stCondLst>
                                        </p:cTn>
                                        <p:tgtEl>
                                          <p:spTgt spid="15367"/>
                                        </p:tgtEl>
                                        <p:attrNameLst>
                                          <p:attrName>style.visibility</p:attrName>
                                        </p:attrNameLst>
                                      </p:cBhvr>
                                      <p:to>
                                        <p:strVal val="visible"/>
                                      </p:to>
                                    </p:set>
                                    <p:anim from="(-#ppt_w/2)" to="(#ppt_x)" calcmode="lin" valueType="num">
                                      <p:cBhvr>
                                        <p:cTn id="13" dur="600" fill="hold">
                                          <p:stCondLst>
                                            <p:cond delay="0"/>
                                          </p:stCondLst>
                                        </p:cTn>
                                        <p:tgtEl>
                                          <p:spTgt spid="15367"/>
                                        </p:tgtEl>
                                        <p:attrNameLst>
                                          <p:attrName>ppt_x</p:attrName>
                                        </p:attrNameLst>
                                      </p:cBhvr>
                                    </p:anim>
                                    <p:anim from="0" to="-1.0" calcmode="lin" valueType="num">
                                      <p:cBhvr>
                                        <p:cTn id="14" dur="200" decel="50000" autoRev="1" fill="hold">
                                          <p:stCondLst>
                                            <p:cond delay="600"/>
                                          </p:stCondLst>
                                        </p:cTn>
                                        <p:tgtEl>
                                          <p:spTgt spid="15367"/>
                                        </p:tgtEl>
                                        <p:attrNameLst>
                                          <p:attrName>xshear</p:attrName>
                                        </p:attrNameLst>
                                      </p:cBhvr>
                                    </p:anim>
                                    <p:animScale>
                                      <p:cBhvr>
                                        <p:cTn id="15" dur="200" decel="100000" autoRev="1" fill="hold">
                                          <p:stCondLst>
                                            <p:cond delay="600"/>
                                          </p:stCondLst>
                                        </p:cTn>
                                        <p:tgtEl>
                                          <p:spTgt spid="15367"/>
                                        </p:tgtEl>
                                      </p:cBhvr>
                                      <p:from x="100000" y="100000"/>
                                      <p:to x="80000" y="100000"/>
                                    </p:animScale>
                                    <p:anim by="(#ppt_h/3+#ppt_w*0.1)" calcmode="lin" valueType="num">
                                      <p:cBhvr additive="sum">
                                        <p:cTn id="16" dur="200" decel="100000" autoRev="1" fill="hold">
                                          <p:stCondLst>
                                            <p:cond delay="600"/>
                                          </p:stCondLst>
                                        </p:cTn>
                                        <p:tgtEl>
                                          <p:spTgt spid="15367"/>
                                        </p:tgtEl>
                                        <p:attrNameLst>
                                          <p:attrName>ppt_x</p:attrName>
                                        </p:attrNameLst>
                                      </p:cBhvr>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15" presetClass="entr" presetSubtype="0" fill="hold" nodeType="clickEffect">
                                  <p:stCondLst>
                                    <p:cond delay="0"/>
                                  </p:stCondLst>
                                  <p:childTnLst>
                                    <p:set>
                                      <p:cBhvr>
                                        <p:cTn id="20" dur="1" fill="hold">
                                          <p:stCondLst>
                                            <p:cond delay="0"/>
                                          </p:stCondLst>
                                        </p:cTn>
                                        <p:tgtEl>
                                          <p:spTgt spid="15363"/>
                                        </p:tgtEl>
                                        <p:attrNameLst>
                                          <p:attrName>style.visibility</p:attrName>
                                        </p:attrNameLst>
                                      </p:cBhvr>
                                      <p:to>
                                        <p:strVal val="visible"/>
                                      </p:to>
                                    </p:set>
                                    <p:anim calcmode="lin" valueType="num">
                                      <p:cBhvr>
                                        <p:cTn id="21" dur="1000" fill="hold"/>
                                        <p:tgtEl>
                                          <p:spTgt spid="15363"/>
                                        </p:tgtEl>
                                        <p:attrNameLst>
                                          <p:attrName>ppt_w</p:attrName>
                                        </p:attrNameLst>
                                      </p:cBhvr>
                                      <p:tavLst>
                                        <p:tav tm="0">
                                          <p:val>
                                            <p:fltVal val="0"/>
                                          </p:val>
                                        </p:tav>
                                        <p:tav tm="100000">
                                          <p:val>
                                            <p:strVal val="#ppt_w"/>
                                          </p:val>
                                        </p:tav>
                                      </p:tavLst>
                                    </p:anim>
                                    <p:anim calcmode="lin" valueType="num">
                                      <p:cBhvr>
                                        <p:cTn id="22" dur="1000" fill="hold"/>
                                        <p:tgtEl>
                                          <p:spTgt spid="15363"/>
                                        </p:tgtEl>
                                        <p:attrNameLst>
                                          <p:attrName>ppt_h</p:attrName>
                                        </p:attrNameLst>
                                      </p:cBhvr>
                                      <p:tavLst>
                                        <p:tav tm="0">
                                          <p:val>
                                            <p:fltVal val="0"/>
                                          </p:val>
                                        </p:tav>
                                        <p:tav tm="100000">
                                          <p:val>
                                            <p:strVal val="#ppt_h"/>
                                          </p:val>
                                        </p:tav>
                                      </p:tavLst>
                                    </p:anim>
                                    <p:anim calcmode="lin" valueType="num">
                                      <p:cBhvr>
                                        <p:cTn id="23" dur="1000" fill="hold"/>
                                        <p:tgtEl>
                                          <p:spTgt spid="15363"/>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1536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19" presetClass="entr" presetSubtype="10" fill="hold" grpId="1" nodeType="clickEffect">
                                  <p:stCondLst>
                                    <p:cond delay="0"/>
                                  </p:stCondLst>
                                  <p:childTnLst>
                                    <p:set>
                                      <p:cBhvr>
                                        <p:cTn id="28" dur="1" fill="hold">
                                          <p:stCondLst>
                                            <p:cond delay="0"/>
                                          </p:stCondLst>
                                        </p:cTn>
                                        <p:tgtEl>
                                          <p:spTgt spid="15362">
                                            <p:txEl>
                                              <p:pRg st="0" end="0"/>
                                            </p:txEl>
                                          </p:spTgt>
                                        </p:tgtEl>
                                        <p:attrNameLst>
                                          <p:attrName>style.visibility</p:attrName>
                                        </p:attrNameLst>
                                      </p:cBhvr>
                                      <p:to>
                                        <p:strVal val="visible"/>
                                      </p:to>
                                    </p:set>
                                    <p:anim calcmode="lin" valueType="num">
                                      <p:cBhvr>
                                        <p:cTn id="29" dur="500" fill="hold"/>
                                        <p:tgtEl>
                                          <p:spTgt spid="15362">
                                            <p:txEl>
                                              <p:pRg st="0" end="0"/>
                                            </p:txEl>
                                          </p:spTgt>
                                        </p:tgtEl>
                                        <p:attrNameLst>
                                          <p:attrName>ppt_w</p:attrName>
                                        </p:attrNameLst>
                                      </p:cBhvr>
                                      <p:tavLst>
                                        <p:tav tm="0" fmla="#ppt_w*sin(2.5*pi*$)">
                                          <p:val>
                                            <p:fltVal val="0"/>
                                          </p:val>
                                        </p:tav>
                                        <p:tav tm="100000">
                                          <p:val>
                                            <p:fltVal val="1"/>
                                          </p:val>
                                        </p:tav>
                                      </p:tavLst>
                                    </p:anim>
                                    <p:anim calcmode="lin" valueType="num">
                                      <p:cBhvr>
                                        <p:cTn id="30" dur="500" fill="hold"/>
                                        <p:tgtEl>
                                          <p:spTgt spid="15362">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1" build="p" autoUpdateAnimBg="0"/>
      <p:bldP spid="15367" grpId="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钢笔"/>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88913"/>
            <a:ext cx="1778000"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Text Box 3"/>
          <p:cNvSpPr txBox="1">
            <a:spLocks noChangeArrowheads="1"/>
          </p:cNvSpPr>
          <p:nvPr/>
        </p:nvSpPr>
        <p:spPr bwMode="auto">
          <a:xfrm>
            <a:off x="179388" y="1557338"/>
            <a:ext cx="1550987"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a:solidFill>
                  <a:srgbClr val="FF0066"/>
                </a:solidFill>
              </a:rPr>
              <a:t>30 yuan</a:t>
            </a:r>
            <a:r>
              <a:rPr lang="en-US" altLang="zh-CN" sz="2800"/>
              <a:t> </a:t>
            </a:r>
          </a:p>
        </p:txBody>
      </p:sp>
      <p:pic>
        <p:nvPicPr>
          <p:cNvPr id="16388" name="Picture 4" descr="钢笔"/>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250825" y="2178050"/>
            <a:ext cx="1778000" cy="1257300"/>
          </a:xfrm>
          <a:noFill/>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6389" name="Picture 5" descr="钢笔"/>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4149725"/>
            <a:ext cx="1778000"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Text Box 6"/>
          <p:cNvSpPr txBox="1">
            <a:spLocks noChangeArrowheads="1"/>
          </p:cNvSpPr>
          <p:nvPr/>
        </p:nvSpPr>
        <p:spPr bwMode="auto">
          <a:xfrm>
            <a:off x="539750" y="3500438"/>
            <a:ext cx="127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400">
                <a:solidFill>
                  <a:srgbClr val="FF0000"/>
                </a:solidFill>
              </a:rPr>
              <a:t>50 yuan</a:t>
            </a:r>
          </a:p>
        </p:txBody>
      </p:sp>
      <p:sp>
        <p:nvSpPr>
          <p:cNvPr id="16391" name="Text Box 7"/>
          <p:cNvSpPr txBox="1">
            <a:spLocks noChangeArrowheads="1"/>
          </p:cNvSpPr>
          <p:nvPr/>
        </p:nvSpPr>
        <p:spPr bwMode="auto">
          <a:xfrm>
            <a:off x="539750" y="5589588"/>
            <a:ext cx="1651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a:solidFill>
                  <a:srgbClr val="FF0000"/>
                </a:solidFill>
              </a:rPr>
              <a:t>100 yuan</a:t>
            </a:r>
          </a:p>
        </p:txBody>
      </p:sp>
      <p:sp>
        <p:nvSpPr>
          <p:cNvPr id="16392" name="Text Box 8"/>
          <p:cNvSpPr txBox="1">
            <a:spLocks noChangeArrowheads="1"/>
          </p:cNvSpPr>
          <p:nvPr/>
        </p:nvSpPr>
        <p:spPr bwMode="auto">
          <a:xfrm>
            <a:off x="2008188" y="4868863"/>
            <a:ext cx="7135812"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a:solidFill>
                  <a:schemeClr val="accent2"/>
                </a:solidFill>
              </a:rPr>
              <a:t>This  pen is </a:t>
            </a:r>
            <a:r>
              <a:rPr lang="en-US" altLang="zh-CN" sz="2800">
                <a:solidFill>
                  <a:srgbClr val="FF00FF"/>
                </a:solidFill>
              </a:rPr>
              <a:t>the</a:t>
            </a:r>
            <a:r>
              <a:rPr lang="en-US" altLang="zh-CN" sz="2800">
                <a:solidFill>
                  <a:schemeClr val="accent2"/>
                </a:solidFill>
              </a:rPr>
              <a:t> </a:t>
            </a:r>
            <a:r>
              <a:rPr lang="en-US" altLang="zh-CN" sz="2800">
                <a:solidFill>
                  <a:srgbClr val="FF0000"/>
                </a:solidFill>
              </a:rPr>
              <a:t>most expensive of the three</a:t>
            </a:r>
            <a:r>
              <a:rPr lang="en-US" altLang="zh-CN"/>
              <a:t>.</a:t>
            </a:r>
          </a:p>
        </p:txBody>
      </p:sp>
      <p:sp>
        <p:nvSpPr>
          <p:cNvPr id="16393" name="Rectangle 9"/>
          <p:cNvSpPr>
            <a:spLocks noChangeArrowheads="1"/>
          </p:cNvSpPr>
          <p:nvPr/>
        </p:nvSpPr>
        <p:spPr bwMode="auto">
          <a:xfrm>
            <a:off x="3635375" y="549275"/>
            <a:ext cx="201136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a:solidFill>
                  <a:srgbClr val="FF0000"/>
                </a:solidFill>
              </a:rPr>
              <a:t>expensive</a:t>
            </a:r>
          </a:p>
        </p:txBody>
      </p:sp>
      <p:sp>
        <p:nvSpPr>
          <p:cNvPr id="16394" name="Rectangle 10"/>
          <p:cNvSpPr>
            <a:spLocks noChangeArrowheads="1"/>
          </p:cNvSpPr>
          <p:nvPr/>
        </p:nvSpPr>
        <p:spPr bwMode="auto">
          <a:xfrm>
            <a:off x="3419475" y="2852738"/>
            <a:ext cx="30480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a:solidFill>
                  <a:srgbClr val="FF0000"/>
                </a:solidFill>
              </a:rPr>
              <a:t>more expensive</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6" fill="hold" nodeType="clickEffect">
                                  <p:stCondLst>
                                    <p:cond delay="0"/>
                                  </p:stCondLst>
                                  <p:childTnLst>
                                    <p:set>
                                      <p:cBhvr>
                                        <p:cTn id="6" dur="1" fill="hold">
                                          <p:stCondLst>
                                            <p:cond delay="0"/>
                                          </p:stCondLst>
                                        </p:cTn>
                                        <p:tgtEl>
                                          <p:spTgt spid="16388"/>
                                        </p:tgtEl>
                                        <p:attrNameLst>
                                          <p:attrName>style.visibility</p:attrName>
                                        </p:attrNameLst>
                                      </p:cBhvr>
                                      <p:to>
                                        <p:strVal val="visible"/>
                                      </p:to>
                                    </p:set>
                                    <p:animEffect transition="in" filter="barn(inHorizontal)">
                                      <p:cBhvr>
                                        <p:cTn id="7" dur="500"/>
                                        <p:tgtEl>
                                          <p:spTgt spid="16388"/>
                                        </p:tgtEl>
                                      </p:cBhvr>
                                    </p:animEffect>
                                  </p:childTnLst>
                                </p:cTn>
                              </p:par>
                              <p:par>
                                <p:cTn id="8" presetID="15" presetClass="entr" presetSubtype="0" fill="hold" grpId="0" nodeType="withEffect">
                                  <p:stCondLst>
                                    <p:cond delay="0"/>
                                  </p:stCondLst>
                                  <p:childTnLst>
                                    <p:set>
                                      <p:cBhvr>
                                        <p:cTn id="9" dur="1" fill="hold">
                                          <p:stCondLst>
                                            <p:cond delay="0"/>
                                          </p:stCondLst>
                                        </p:cTn>
                                        <p:tgtEl>
                                          <p:spTgt spid="16390"/>
                                        </p:tgtEl>
                                        <p:attrNameLst>
                                          <p:attrName>style.visibility</p:attrName>
                                        </p:attrNameLst>
                                      </p:cBhvr>
                                      <p:to>
                                        <p:strVal val="visible"/>
                                      </p:to>
                                    </p:set>
                                    <p:anim calcmode="lin" valueType="num">
                                      <p:cBhvr>
                                        <p:cTn id="10" dur="500" fill="hold"/>
                                        <p:tgtEl>
                                          <p:spTgt spid="16390"/>
                                        </p:tgtEl>
                                        <p:attrNameLst>
                                          <p:attrName>ppt_w</p:attrName>
                                        </p:attrNameLst>
                                      </p:cBhvr>
                                      <p:tavLst>
                                        <p:tav tm="0">
                                          <p:val>
                                            <p:fltVal val="0"/>
                                          </p:val>
                                        </p:tav>
                                        <p:tav tm="100000">
                                          <p:val>
                                            <p:strVal val="#ppt_w"/>
                                          </p:val>
                                        </p:tav>
                                      </p:tavLst>
                                    </p:anim>
                                    <p:anim calcmode="lin" valueType="num">
                                      <p:cBhvr>
                                        <p:cTn id="11" dur="500" fill="hold"/>
                                        <p:tgtEl>
                                          <p:spTgt spid="16390"/>
                                        </p:tgtEl>
                                        <p:attrNameLst>
                                          <p:attrName>ppt_h</p:attrName>
                                        </p:attrNameLst>
                                      </p:cBhvr>
                                      <p:tavLst>
                                        <p:tav tm="0">
                                          <p:val>
                                            <p:fltVal val="0"/>
                                          </p:val>
                                        </p:tav>
                                        <p:tav tm="100000">
                                          <p:val>
                                            <p:strVal val="#ppt_h"/>
                                          </p:val>
                                        </p:tav>
                                      </p:tavLst>
                                    </p:anim>
                                    <p:anim calcmode="lin" valueType="num">
                                      <p:cBhvr>
                                        <p:cTn id="12" dur="500" fill="hold"/>
                                        <p:tgtEl>
                                          <p:spTgt spid="16390"/>
                                        </p:tgtEl>
                                        <p:attrNameLst>
                                          <p:attrName>ppt_x</p:attrName>
                                        </p:attrNameLst>
                                      </p:cBhvr>
                                      <p:tavLst>
                                        <p:tav tm="0" fmla="#ppt_x+(cos(-2*pi*(1-$))*-#ppt_x-sin(-2*pi*(1-$))*(1-#ppt_y))*(1-$)">
                                          <p:val>
                                            <p:fltVal val="0"/>
                                          </p:val>
                                        </p:tav>
                                        <p:tav tm="100000">
                                          <p:val>
                                            <p:fltVal val="1"/>
                                          </p:val>
                                        </p:tav>
                                      </p:tavLst>
                                    </p:anim>
                                    <p:anim calcmode="lin" valueType="num">
                                      <p:cBhvr>
                                        <p:cTn id="13" dur="500" fill="hold"/>
                                        <p:tgtEl>
                                          <p:spTgt spid="1639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6394"/>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26" presetClass="entr" presetSubtype="0" fill="hold" nodeType="clickEffect">
                                  <p:stCondLst>
                                    <p:cond delay="0"/>
                                  </p:stCondLst>
                                  <p:childTnLst>
                                    <p:set>
                                      <p:cBhvr>
                                        <p:cTn id="21" dur="1" fill="hold">
                                          <p:stCondLst>
                                            <p:cond delay="0"/>
                                          </p:stCondLst>
                                        </p:cTn>
                                        <p:tgtEl>
                                          <p:spTgt spid="16389"/>
                                        </p:tgtEl>
                                        <p:attrNameLst>
                                          <p:attrName>style.visibility</p:attrName>
                                        </p:attrNameLst>
                                      </p:cBhvr>
                                      <p:to>
                                        <p:strVal val="visible"/>
                                      </p:to>
                                    </p:set>
                                    <p:animEffect transition="in" filter="wipe(down)">
                                      <p:cBhvr>
                                        <p:cTn id="22" dur="145">
                                          <p:stCondLst>
                                            <p:cond delay="0"/>
                                          </p:stCondLst>
                                        </p:cTn>
                                        <p:tgtEl>
                                          <p:spTgt spid="16389"/>
                                        </p:tgtEl>
                                      </p:cBhvr>
                                    </p:animEffect>
                                    <p:anim calcmode="lin" valueType="num">
                                      <p:cBhvr>
                                        <p:cTn id="23" dur="456" tmFilter="0,0; 0.14,0.36; 0.43,0.73; 0.71,0.91; 1.0,1.0">
                                          <p:stCondLst>
                                            <p:cond delay="0"/>
                                          </p:stCondLst>
                                        </p:cTn>
                                        <p:tgtEl>
                                          <p:spTgt spid="16389"/>
                                        </p:tgtEl>
                                        <p:attrNameLst>
                                          <p:attrName>ppt_x</p:attrName>
                                        </p:attrNameLst>
                                      </p:cBhvr>
                                      <p:tavLst>
                                        <p:tav tm="0">
                                          <p:val>
                                            <p:strVal val="#ppt_x-0.25"/>
                                          </p:val>
                                        </p:tav>
                                        <p:tav tm="100000">
                                          <p:val>
                                            <p:strVal val="#ppt_x"/>
                                          </p:val>
                                        </p:tav>
                                      </p:tavLst>
                                    </p:anim>
                                    <p:anim calcmode="lin" valueType="num">
                                      <p:cBhvr>
                                        <p:cTn id="24" dur="166" tmFilter="0.0,0.0; 0.25,0.07; 0.50,0.2; 0.75,0.467; 1.0,1.0">
                                          <p:stCondLst>
                                            <p:cond delay="0"/>
                                          </p:stCondLst>
                                        </p:cTn>
                                        <p:tgtEl>
                                          <p:spTgt spid="16389"/>
                                        </p:tgtEl>
                                        <p:attrNameLst>
                                          <p:attrName>ppt_y</p:attrName>
                                        </p:attrNameLst>
                                      </p:cBhvr>
                                      <p:tavLst>
                                        <p:tav tm="0" fmla="#ppt_y-sin(pi*$)/3">
                                          <p:val>
                                            <p:fltVal val="0.5"/>
                                          </p:val>
                                        </p:tav>
                                        <p:tav tm="100000">
                                          <p:val>
                                            <p:fltVal val="1"/>
                                          </p:val>
                                        </p:tav>
                                      </p:tavLst>
                                    </p:anim>
                                    <p:anim calcmode="lin" valueType="num">
                                      <p:cBhvr>
                                        <p:cTn id="25" dur="166" tmFilter="0, 0; 0.125,0.2665; 0.25,0.4; 0.375,0.465; 0.5,0.5;  0.625,0.535; 0.75,0.6; 0.875,0.7335; 1,1">
                                          <p:stCondLst>
                                            <p:cond delay="166"/>
                                          </p:stCondLst>
                                        </p:cTn>
                                        <p:tgtEl>
                                          <p:spTgt spid="16389"/>
                                        </p:tgtEl>
                                        <p:attrNameLst>
                                          <p:attrName>ppt_y</p:attrName>
                                        </p:attrNameLst>
                                      </p:cBhvr>
                                      <p:tavLst>
                                        <p:tav tm="0" fmla="#ppt_y-sin(pi*$)/9">
                                          <p:val>
                                            <p:fltVal val="0"/>
                                          </p:val>
                                        </p:tav>
                                        <p:tav tm="100000">
                                          <p:val>
                                            <p:fltVal val="1"/>
                                          </p:val>
                                        </p:tav>
                                      </p:tavLst>
                                    </p:anim>
                                    <p:anim calcmode="lin" valueType="num">
                                      <p:cBhvr>
                                        <p:cTn id="26" dur="83" tmFilter="0, 0; 0.125,0.2665; 0.25,0.4; 0.375,0.465; 0.5,0.5;  0.625,0.535; 0.75,0.6; 0.875,0.7335; 1,1">
                                          <p:stCondLst>
                                            <p:cond delay="331"/>
                                          </p:stCondLst>
                                        </p:cTn>
                                        <p:tgtEl>
                                          <p:spTgt spid="16389"/>
                                        </p:tgtEl>
                                        <p:attrNameLst>
                                          <p:attrName>ppt_y</p:attrName>
                                        </p:attrNameLst>
                                      </p:cBhvr>
                                      <p:tavLst>
                                        <p:tav tm="0" fmla="#ppt_y-sin(pi*$)/27">
                                          <p:val>
                                            <p:fltVal val="0"/>
                                          </p:val>
                                        </p:tav>
                                        <p:tav tm="100000">
                                          <p:val>
                                            <p:fltVal val="1"/>
                                          </p:val>
                                        </p:tav>
                                      </p:tavLst>
                                    </p:anim>
                                    <p:anim calcmode="lin" valueType="num">
                                      <p:cBhvr>
                                        <p:cTn id="27" dur="41" tmFilter="0, 0; 0.125,0.2665; 0.25,0.4; 0.375,0.465; 0.5,0.5;  0.625,0.535; 0.75,0.6; 0.875,0.7335; 1,1">
                                          <p:stCondLst>
                                            <p:cond delay="414"/>
                                          </p:stCondLst>
                                        </p:cTn>
                                        <p:tgtEl>
                                          <p:spTgt spid="16389"/>
                                        </p:tgtEl>
                                        <p:attrNameLst>
                                          <p:attrName>ppt_y</p:attrName>
                                        </p:attrNameLst>
                                      </p:cBhvr>
                                      <p:tavLst>
                                        <p:tav tm="0" fmla="#ppt_y-sin(pi*$)/81">
                                          <p:val>
                                            <p:fltVal val="0"/>
                                          </p:val>
                                        </p:tav>
                                        <p:tav tm="100000">
                                          <p:val>
                                            <p:fltVal val="1"/>
                                          </p:val>
                                        </p:tav>
                                      </p:tavLst>
                                    </p:anim>
                                    <p:animScale>
                                      <p:cBhvr>
                                        <p:cTn id="28" dur="7">
                                          <p:stCondLst>
                                            <p:cond delay="162"/>
                                          </p:stCondLst>
                                        </p:cTn>
                                        <p:tgtEl>
                                          <p:spTgt spid="16389"/>
                                        </p:tgtEl>
                                      </p:cBhvr>
                                      <p:to x="100000" y="60000"/>
                                    </p:animScale>
                                    <p:animScale>
                                      <p:cBhvr>
                                        <p:cTn id="29" dur="41" decel="50000">
                                          <p:stCondLst>
                                            <p:cond delay="169"/>
                                          </p:stCondLst>
                                        </p:cTn>
                                        <p:tgtEl>
                                          <p:spTgt spid="16389"/>
                                        </p:tgtEl>
                                      </p:cBhvr>
                                      <p:to x="100000" y="100000"/>
                                    </p:animScale>
                                    <p:animScale>
                                      <p:cBhvr>
                                        <p:cTn id="30" dur="7">
                                          <p:stCondLst>
                                            <p:cond delay="328"/>
                                          </p:stCondLst>
                                        </p:cTn>
                                        <p:tgtEl>
                                          <p:spTgt spid="16389"/>
                                        </p:tgtEl>
                                      </p:cBhvr>
                                      <p:to x="100000" y="80000"/>
                                    </p:animScale>
                                    <p:animScale>
                                      <p:cBhvr>
                                        <p:cTn id="31" dur="41" decel="50000">
                                          <p:stCondLst>
                                            <p:cond delay="335"/>
                                          </p:stCondLst>
                                        </p:cTn>
                                        <p:tgtEl>
                                          <p:spTgt spid="16389"/>
                                        </p:tgtEl>
                                      </p:cBhvr>
                                      <p:to x="100000" y="100000"/>
                                    </p:animScale>
                                    <p:animScale>
                                      <p:cBhvr>
                                        <p:cTn id="32" dur="7">
                                          <p:stCondLst>
                                            <p:cond delay="410"/>
                                          </p:stCondLst>
                                        </p:cTn>
                                        <p:tgtEl>
                                          <p:spTgt spid="16389"/>
                                        </p:tgtEl>
                                      </p:cBhvr>
                                      <p:to x="100000" y="90000"/>
                                    </p:animScale>
                                    <p:animScale>
                                      <p:cBhvr>
                                        <p:cTn id="33" dur="41" decel="50000">
                                          <p:stCondLst>
                                            <p:cond delay="417"/>
                                          </p:stCondLst>
                                        </p:cTn>
                                        <p:tgtEl>
                                          <p:spTgt spid="16389"/>
                                        </p:tgtEl>
                                      </p:cBhvr>
                                      <p:to x="100000" y="100000"/>
                                    </p:animScale>
                                    <p:animScale>
                                      <p:cBhvr>
                                        <p:cTn id="34" dur="7">
                                          <p:stCondLst>
                                            <p:cond delay="452"/>
                                          </p:stCondLst>
                                        </p:cTn>
                                        <p:tgtEl>
                                          <p:spTgt spid="16389"/>
                                        </p:tgtEl>
                                      </p:cBhvr>
                                      <p:to x="100000" y="95000"/>
                                    </p:animScale>
                                    <p:animScale>
                                      <p:cBhvr>
                                        <p:cTn id="35" dur="41" decel="50000">
                                          <p:stCondLst>
                                            <p:cond delay="458"/>
                                          </p:stCondLst>
                                        </p:cTn>
                                        <p:tgtEl>
                                          <p:spTgt spid="16389"/>
                                        </p:tgtEl>
                                      </p:cBhvr>
                                      <p:to x="100000" y="100000"/>
                                    </p:animScale>
                                  </p:childTnLst>
                                </p:cTn>
                              </p:par>
                            </p:childTnLst>
                          </p:cTn>
                        </p:par>
                        <p:par>
                          <p:cTn id="36" fill="hold" nodeType="afterGroup">
                            <p:stCondLst>
                              <p:cond delay="499"/>
                            </p:stCondLst>
                            <p:childTnLst>
                              <p:par>
                                <p:cTn id="37" presetID="2" presetClass="entr" presetSubtype="4" fill="hold" nodeType="afterEffect">
                                  <p:stCondLst>
                                    <p:cond delay="0"/>
                                  </p:stCondLst>
                                  <p:childTnLst>
                                    <p:set>
                                      <p:cBhvr>
                                        <p:cTn id="38" dur="1" fill="hold">
                                          <p:stCondLst>
                                            <p:cond delay="0"/>
                                          </p:stCondLst>
                                        </p:cTn>
                                        <p:tgtEl>
                                          <p:spTgt spid="16391"/>
                                        </p:tgtEl>
                                        <p:attrNameLst>
                                          <p:attrName>style.visibility</p:attrName>
                                        </p:attrNameLst>
                                      </p:cBhvr>
                                      <p:to>
                                        <p:strVal val="visible"/>
                                      </p:to>
                                    </p:set>
                                    <p:anim calcmode="lin" valueType="num">
                                      <p:cBhvr additive="base">
                                        <p:cTn id="39" dur="500" fill="hold"/>
                                        <p:tgtEl>
                                          <p:spTgt spid="16391"/>
                                        </p:tgtEl>
                                        <p:attrNameLst>
                                          <p:attrName>ppt_x</p:attrName>
                                        </p:attrNameLst>
                                      </p:cBhvr>
                                      <p:tavLst>
                                        <p:tav tm="0">
                                          <p:val>
                                            <p:strVal val="#ppt_x"/>
                                          </p:val>
                                        </p:tav>
                                        <p:tav tm="100000">
                                          <p:val>
                                            <p:strVal val="#ppt_x"/>
                                          </p:val>
                                        </p:tav>
                                      </p:tavLst>
                                    </p:anim>
                                    <p:anim calcmode="lin" valueType="num">
                                      <p:cBhvr additive="base">
                                        <p:cTn id="40" dur="500" fill="hold"/>
                                        <p:tgtEl>
                                          <p:spTgt spid="16391"/>
                                        </p:tgtEl>
                                        <p:attrNameLst>
                                          <p:attrName>ppt_y</p:attrName>
                                        </p:attrNameLst>
                                      </p:cBhvr>
                                      <p:tavLst>
                                        <p:tav tm="0">
                                          <p:val>
                                            <p:strVal val="1+#ppt_h/2"/>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4" presetClass="entr" presetSubtype="16" fill="hold" nodeType="clickEffect">
                                  <p:stCondLst>
                                    <p:cond delay="0"/>
                                  </p:stCondLst>
                                  <p:childTnLst>
                                    <p:set>
                                      <p:cBhvr>
                                        <p:cTn id="44" dur="1" fill="hold">
                                          <p:stCondLst>
                                            <p:cond delay="0"/>
                                          </p:stCondLst>
                                        </p:cTn>
                                        <p:tgtEl>
                                          <p:spTgt spid="16392">
                                            <p:txEl>
                                              <p:pRg st="0" end="0"/>
                                            </p:txEl>
                                          </p:spTgt>
                                        </p:tgtEl>
                                        <p:attrNameLst>
                                          <p:attrName>style.visibility</p:attrName>
                                        </p:attrNameLst>
                                      </p:cBhvr>
                                      <p:to>
                                        <p:strVal val="visible"/>
                                      </p:to>
                                    </p:set>
                                    <p:animEffect transition="in" filter="box(in)">
                                      <p:cBhvr>
                                        <p:cTn id="45" dur="500"/>
                                        <p:tgtEl>
                                          <p:spTgt spid="1639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0" grpId="0" autoUpdateAnimBg="0"/>
      <p:bldP spid="16394"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3"/>
          <p:cNvSpPr txBox="1">
            <a:spLocks noChangeArrowheads="1"/>
          </p:cNvSpPr>
          <p:nvPr/>
        </p:nvSpPr>
        <p:spPr bwMode="auto">
          <a:xfrm>
            <a:off x="0" y="1905000"/>
            <a:ext cx="6011863" cy="277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50000"/>
              </a:spcBef>
            </a:pPr>
            <a:r>
              <a:rPr lang="en-US" altLang="zh-CN" sz="4400" b="1" i="1">
                <a:solidFill>
                  <a:srgbClr val="D60093"/>
                </a:solidFill>
                <a:effectLst>
                  <a:outerShdw blurRad="38100" dist="38100" dir="2700000" algn="tl">
                    <a:srgbClr val="C0C0C0"/>
                  </a:outerShdw>
                </a:effectLst>
                <a:latin typeface="Times New Roman" pitchFamily="18" charset="0"/>
              </a:rPr>
              <a:t>He’s </a:t>
            </a:r>
            <a:r>
              <a:rPr lang="en-US" altLang="zh-CN" sz="4400" b="1" i="1">
                <a:effectLst>
                  <a:outerShdw blurRad="38100" dist="38100" dir="2700000" algn="tl">
                    <a:srgbClr val="C0C0C0"/>
                  </a:outerShdw>
                </a:effectLst>
                <a:latin typeface="Times New Roman" pitchFamily="18" charset="0"/>
              </a:rPr>
              <a:t>the most popular</a:t>
            </a:r>
            <a:r>
              <a:rPr lang="en-US" altLang="zh-CN" sz="4400" b="1" i="1">
                <a:solidFill>
                  <a:srgbClr val="D60093"/>
                </a:solidFill>
                <a:effectLst>
                  <a:outerShdw blurRad="38100" dist="38100" dir="2700000" algn="tl">
                    <a:srgbClr val="C0C0C0"/>
                  </a:outerShdw>
                </a:effectLst>
                <a:latin typeface="Times New Roman" pitchFamily="18" charset="0"/>
              </a:rPr>
              <a:t> actor, and he’s famous for playing Chinese kung fu.</a:t>
            </a:r>
          </a:p>
        </p:txBody>
      </p:sp>
      <p:sp>
        <p:nvSpPr>
          <p:cNvPr id="18435" name="灯片编号占位符 2"/>
          <p:cNvSpPr txBox="1">
            <a:spLocks noGrp="1" noChangeArrowheads="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a:fld id="{FBA80DF1-BAB8-45FC-922C-17B665C46683}" type="slidenum">
              <a:rPr lang="zh-CN" altLang="en-US" sz="1400"/>
              <a:pPr algn="r"/>
              <a:t>15</a:t>
            </a:fld>
            <a:endParaRPr lang="en-US" altLang="zh-CN" sz="1400"/>
          </a:p>
        </p:txBody>
      </p:sp>
      <p:pic>
        <p:nvPicPr>
          <p:cNvPr id="18436" name="Picture 3" descr="97245430001">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3200400"/>
            <a:ext cx="3352800" cy="292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8" name="Rectangle 4"/>
          <p:cNvSpPr>
            <a:spLocks noChangeArrowheads="1"/>
          </p:cNvSpPr>
          <p:nvPr/>
        </p:nvSpPr>
        <p:spPr bwMode="auto">
          <a:xfrm>
            <a:off x="3757613" y="6096000"/>
            <a:ext cx="5386387"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400" b="1" i="1">
                <a:solidFill>
                  <a:srgbClr val="0000FF"/>
                </a:solidFill>
                <a:effectLst>
                  <a:outerShdw blurRad="38100" dist="38100" dir="2700000" algn="tl">
                    <a:srgbClr val="C0C0C0"/>
                  </a:outerShdw>
                </a:effectLst>
                <a:latin typeface="Times New Roman" pitchFamily="18" charset="0"/>
              </a:rPr>
              <a:t>the most popular actor</a:t>
            </a:r>
          </a:p>
        </p:txBody>
      </p:sp>
      <p:sp>
        <p:nvSpPr>
          <p:cNvPr id="18439" name="Text Box 7"/>
          <p:cNvSpPr txBox="1">
            <a:spLocks noChangeArrowheads="1"/>
          </p:cNvSpPr>
          <p:nvPr/>
        </p:nvSpPr>
        <p:spPr bwMode="auto">
          <a:xfrm>
            <a:off x="1447800" y="304800"/>
            <a:ext cx="70866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5400" b="1">
                <a:solidFill>
                  <a:srgbClr val="993300"/>
                </a:solidFill>
                <a:latin typeface="Times New Roman" pitchFamily="18" charset="0"/>
              </a:rPr>
              <a:t>Guessing game</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8436"/>
                                        </p:tgtEl>
                                        <p:attrNameLst>
                                          <p:attrName>style.visibility</p:attrName>
                                        </p:attrNameLst>
                                      </p:cBhvr>
                                      <p:to>
                                        <p:strVal val="visible"/>
                                      </p:to>
                                    </p:set>
                                    <p:animEffect transition="in" filter="blinds(horizontal)">
                                      <p:cBhvr>
                                        <p:cTn id="7" dur="500"/>
                                        <p:tgtEl>
                                          <p:spTgt spid="18436"/>
                                        </p:tgtEl>
                                      </p:cBhvr>
                                    </p:animEffect>
                                  </p:childTnLst>
                                </p:cTn>
                              </p:par>
                            </p:childTnLst>
                          </p:cTn>
                        </p:par>
                        <p:par>
                          <p:cTn id="8" fill="hold" nodeType="afterGroup">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8438"/>
                                        </p:tgtEl>
                                        <p:attrNameLst>
                                          <p:attrName>style.visibility</p:attrName>
                                        </p:attrNameLst>
                                      </p:cBhvr>
                                      <p:to>
                                        <p:strVal val="visible"/>
                                      </p:to>
                                    </p:set>
                                    <p:anim calcmode="lin" valueType="num">
                                      <p:cBhvr additive="base">
                                        <p:cTn id="11" dur="500" fill="hold"/>
                                        <p:tgtEl>
                                          <p:spTgt spid="18438"/>
                                        </p:tgtEl>
                                        <p:attrNameLst>
                                          <p:attrName>ppt_x</p:attrName>
                                        </p:attrNameLst>
                                      </p:cBhvr>
                                      <p:tavLst>
                                        <p:tav tm="0">
                                          <p:val>
                                            <p:strVal val="#ppt_x"/>
                                          </p:val>
                                        </p:tav>
                                        <p:tav tm="100000">
                                          <p:val>
                                            <p:strVal val="#ppt_x"/>
                                          </p:val>
                                        </p:tav>
                                      </p:tavLst>
                                    </p:anim>
                                    <p:anim calcmode="lin" valueType="num">
                                      <p:cBhvr additive="base">
                                        <p:cTn id="12" dur="500" fill="hold"/>
                                        <p:tgtEl>
                                          <p:spTgt spid="184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8"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0" y="1219200"/>
            <a:ext cx="6934200"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en-US" altLang="zh-CN" sz="4000" b="1" i="1">
                <a:solidFill>
                  <a:srgbClr val="FF3300"/>
                </a:solidFill>
                <a:latin typeface="Times New Roman" pitchFamily="18" charset="0"/>
              </a:rPr>
              <a:t>He is </a:t>
            </a:r>
            <a:r>
              <a:rPr lang="en-US" altLang="zh-CN" sz="4000" b="1" i="1">
                <a:solidFill>
                  <a:schemeClr val="tx2"/>
                </a:solidFill>
                <a:latin typeface="Times New Roman" pitchFamily="18" charset="0"/>
              </a:rPr>
              <a:t>the tallest</a:t>
            </a:r>
            <a:r>
              <a:rPr lang="en-US" altLang="zh-CN" sz="4000" b="1" i="1">
                <a:solidFill>
                  <a:srgbClr val="FF3300"/>
                </a:solidFill>
                <a:latin typeface="Times New Roman" pitchFamily="18" charset="0"/>
              </a:rPr>
              <a:t> basketball </a:t>
            </a:r>
          </a:p>
          <a:p>
            <a:endParaRPr lang="en-US" altLang="zh-CN" sz="4000" b="1" i="1">
              <a:solidFill>
                <a:srgbClr val="FF3300"/>
              </a:solidFill>
              <a:latin typeface="Times New Roman" pitchFamily="18" charset="0"/>
            </a:endParaRPr>
          </a:p>
          <a:p>
            <a:r>
              <a:rPr lang="en-US" altLang="zh-CN" sz="4000" b="1" i="1">
                <a:solidFill>
                  <a:srgbClr val="FF3300"/>
                </a:solidFill>
                <a:latin typeface="Times New Roman" pitchFamily="18" charset="0"/>
              </a:rPr>
              <a:t>player in China .</a:t>
            </a:r>
          </a:p>
        </p:txBody>
      </p:sp>
      <p:sp>
        <p:nvSpPr>
          <p:cNvPr id="19459" name="灯片编号占位符 3"/>
          <p:cNvSpPr txBox="1">
            <a:spLocks noGrp="1" noChangeArrowheads="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a:fld id="{0C14E8CB-1743-47C9-9A5E-5C381F02951F}" type="slidenum">
              <a:rPr lang="zh-CN" altLang="en-US" sz="1400"/>
              <a:pPr algn="r"/>
              <a:t>16</a:t>
            </a:fld>
            <a:endParaRPr lang="en-US" altLang="zh-CN" sz="1400"/>
          </a:p>
        </p:txBody>
      </p:sp>
      <p:pic>
        <p:nvPicPr>
          <p:cNvPr id="19460" name="Picture 9" descr="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0" y="3013075"/>
            <a:ext cx="3810000" cy="283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Text Box 5"/>
          <p:cNvSpPr txBox="1">
            <a:spLocks noChangeArrowheads="1"/>
          </p:cNvSpPr>
          <p:nvPr/>
        </p:nvSpPr>
        <p:spPr bwMode="auto">
          <a:xfrm>
            <a:off x="2362200" y="5867400"/>
            <a:ext cx="7391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4400" b="1" i="1">
                <a:solidFill>
                  <a:srgbClr val="0000FF"/>
                </a:solidFill>
                <a:effectLst>
                  <a:outerShdw blurRad="38100" dist="38100" dir="2700000" algn="tl">
                    <a:srgbClr val="C0C0C0"/>
                  </a:outerShdw>
                </a:effectLst>
                <a:latin typeface="Times New Roman" pitchFamily="18" charset="0"/>
              </a:rPr>
              <a:t>the tallest basketball player</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blinds(horizontal)">
                                      <p:cBhvr>
                                        <p:cTn id="7" dur="500"/>
                                        <p:tgtEl>
                                          <p:spTgt spid="1945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9460"/>
                                        </p:tgtEl>
                                        <p:attrNameLst>
                                          <p:attrName>style.visibility</p:attrName>
                                        </p:attrNameLst>
                                      </p:cBhvr>
                                      <p:to>
                                        <p:strVal val="visible"/>
                                      </p:to>
                                    </p:set>
                                    <p:animEffect transition="in" filter="blinds(horizontal)">
                                      <p:cBhvr>
                                        <p:cTn id="12" dur="500"/>
                                        <p:tgtEl>
                                          <p:spTgt spid="19460"/>
                                        </p:tgtEl>
                                      </p:cBhvr>
                                    </p:animEffect>
                                  </p:childTnLst>
                                </p:cTn>
                              </p:par>
                            </p:childTnLst>
                          </p:cTn>
                        </p:par>
                        <p:par>
                          <p:cTn id="13" fill="hold" nodeType="afterGroup">
                            <p:stCondLst>
                              <p:cond delay="5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19461"/>
                                        </p:tgtEl>
                                        <p:attrNameLst>
                                          <p:attrName>style.visibility</p:attrName>
                                        </p:attrNameLst>
                                      </p:cBhvr>
                                      <p:to>
                                        <p:strVal val="visible"/>
                                      </p:to>
                                    </p:set>
                                    <p:anim by="(-#ppt_w*2)" calcmode="lin" valueType="num">
                                      <p:cBhvr rctx="PPT">
                                        <p:cTn id="16" dur="250" autoRev="1" fill="hold">
                                          <p:stCondLst>
                                            <p:cond delay="0"/>
                                          </p:stCondLst>
                                        </p:cTn>
                                        <p:tgtEl>
                                          <p:spTgt spid="19461"/>
                                        </p:tgtEl>
                                        <p:attrNameLst>
                                          <p:attrName>ppt_w</p:attrName>
                                        </p:attrNameLst>
                                      </p:cBhvr>
                                    </p:anim>
                                    <p:anim by="(#ppt_w*0.50)" calcmode="lin" valueType="num">
                                      <p:cBhvr>
                                        <p:cTn id="17" dur="250" decel="50000" autoRev="1" fill="hold">
                                          <p:stCondLst>
                                            <p:cond delay="0"/>
                                          </p:stCondLst>
                                        </p:cTn>
                                        <p:tgtEl>
                                          <p:spTgt spid="19461"/>
                                        </p:tgtEl>
                                        <p:attrNameLst>
                                          <p:attrName>ppt_x</p:attrName>
                                        </p:attrNameLst>
                                      </p:cBhvr>
                                    </p:anim>
                                    <p:anim from="(-#ppt_h/2)" to="(#ppt_y)" calcmode="lin" valueType="num">
                                      <p:cBhvr>
                                        <p:cTn id="18" dur="500" fill="hold">
                                          <p:stCondLst>
                                            <p:cond delay="0"/>
                                          </p:stCondLst>
                                        </p:cTn>
                                        <p:tgtEl>
                                          <p:spTgt spid="19461"/>
                                        </p:tgtEl>
                                        <p:attrNameLst>
                                          <p:attrName>ppt_y</p:attrName>
                                        </p:attrNameLst>
                                      </p:cBhvr>
                                    </p:anim>
                                    <p:animRot by="21600000">
                                      <p:cBhvr>
                                        <p:cTn id="19" dur="500" fill="hold">
                                          <p:stCondLst>
                                            <p:cond delay="0"/>
                                          </p:stCondLst>
                                        </p:cTn>
                                        <p:tgtEl>
                                          <p:spTgt spid="1946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utoUpdateAnimBg="0"/>
      <p:bldP spid="19461"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0" y="533400"/>
            <a:ext cx="90011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en-US" altLang="zh-CN" sz="4000" b="1" i="1">
                <a:latin typeface="Verdana" pitchFamily="34" charset="0"/>
              </a:rPr>
              <a:t>It is </a:t>
            </a:r>
            <a:r>
              <a:rPr lang="en-US" altLang="zh-CN" sz="4000" b="1" i="1">
                <a:solidFill>
                  <a:srgbClr val="FF0000"/>
                </a:solidFill>
                <a:latin typeface="Verdana" pitchFamily="34" charset="0"/>
              </a:rPr>
              <a:t>the longest</a:t>
            </a:r>
            <a:r>
              <a:rPr lang="en-US" altLang="zh-CN" sz="4000" b="1" i="1">
                <a:latin typeface="Verdana" pitchFamily="34" charset="0"/>
              </a:rPr>
              <a:t> wall in China.</a:t>
            </a:r>
          </a:p>
        </p:txBody>
      </p:sp>
      <p:sp>
        <p:nvSpPr>
          <p:cNvPr id="20483" name="Text Box 2"/>
          <p:cNvSpPr txBox="1">
            <a:spLocks noChangeArrowheads="1"/>
          </p:cNvSpPr>
          <p:nvPr/>
        </p:nvSpPr>
        <p:spPr bwMode="auto">
          <a:xfrm>
            <a:off x="0" y="1905000"/>
            <a:ext cx="7924800" cy="253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zh-CN" altLang="en-US" sz="4000" b="1" i="1">
                <a:latin typeface="Verdana" pitchFamily="34" charset="0"/>
              </a:rPr>
              <a:t>It is </a:t>
            </a:r>
            <a:r>
              <a:rPr lang="zh-CN" altLang="en-US" sz="4000" b="1" i="1">
                <a:solidFill>
                  <a:srgbClr val="FF0000"/>
                </a:solidFill>
                <a:latin typeface="Verdana" pitchFamily="34" charset="0"/>
              </a:rPr>
              <a:t>the biggest</a:t>
            </a:r>
            <a:r>
              <a:rPr lang="zh-CN" altLang="en-US" sz="4000" b="1" i="1">
                <a:latin typeface="Verdana" pitchFamily="34" charset="0"/>
              </a:rPr>
              <a:t> square</a:t>
            </a:r>
            <a:r>
              <a:rPr lang="en-US" sz="4000" b="1" i="1">
                <a:latin typeface="Verdana" pitchFamily="34" charset="0"/>
              </a:rPr>
              <a:t> </a:t>
            </a:r>
            <a:r>
              <a:rPr lang="zh-CN" altLang="en-US" sz="4000" b="1" i="1">
                <a:latin typeface="Verdana" pitchFamily="34" charset="0"/>
              </a:rPr>
              <a:t>in China.</a:t>
            </a:r>
          </a:p>
          <a:p>
            <a:endParaRPr lang="en-GB" altLang="en-US" sz="4000" b="1" i="1">
              <a:latin typeface="Verdana" pitchFamily="34" charset="0"/>
            </a:endParaRPr>
          </a:p>
          <a:p>
            <a:endParaRPr lang="en-GB" altLang="en-US" sz="4000" b="1" i="1">
              <a:latin typeface="Verdana" pitchFamily="34" charset="0"/>
            </a:endParaRPr>
          </a:p>
        </p:txBody>
      </p:sp>
      <p:pic>
        <p:nvPicPr>
          <p:cNvPr id="20484" name="Picture 4" descr="a6ee9c97c9e61e1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2514600"/>
            <a:ext cx="4124325" cy="292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5" descr="aeca1d09cf5cae65_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2819400"/>
            <a:ext cx="43434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blinds(horizontal)">
                                      <p:cBhvr>
                                        <p:cTn id="7" dur="500"/>
                                        <p:tgtEl>
                                          <p:spTgt spid="2048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0484"/>
                                        </p:tgtEl>
                                        <p:attrNameLst>
                                          <p:attrName>style.visibility</p:attrName>
                                        </p:attrNameLst>
                                      </p:cBhvr>
                                      <p:to>
                                        <p:strVal val="visible"/>
                                      </p:to>
                                    </p:set>
                                    <p:animEffect transition="in" filter="blinds(horizontal)">
                                      <p:cBhvr>
                                        <p:cTn id="12" dur="500"/>
                                        <p:tgtEl>
                                          <p:spTgt spid="20484"/>
                                        </p:tgtEl>
                                      </p:cBhvr>
                                    </p:animEffect>
                                  </p:childTnLst>
                                  <p:subTnLst>
                                    <p:set>
                                      <p:cBhvr override="childStyle">
                                        <p:cTn dur="1" fill="hold" display="0" masterRel="nextClick" afterEffect="1"/>
                                        <p:tgtEl>
                                          <p:spTgt spid="20484"/>
                                        </p:tgtEl>
                                        <p:attrNameLst>
                                          <p:attrName>style.visibility</p:attrName>
                                        </p:attrNameLst>
                                      </p:cBhvr>
                                      <p:to>
                                        <p:strVal val="hidden"/>
                                      </p:to>
                                    </p:set>
                                  </p:sub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20483">
                                            <p:txEl>
                                              <p:pRg st="0" end="0"/>
                                            </p:txEl>
                                          </p:spTgt>
                                        </p:tgtEl>
                                        <p:attrNameLst>
                                          <p:attrName>style.visibility</p:attrName>
                                        </p:attrNameLst>
                                      </p:cBhvr>
                                      <p:to>
                                        <p:strVal val="visible"/>
                                      </p:to>
                                    </p:set>
                                    <p:animEffect transition="in" filter="blinds(horizontal)">
                                      <p:cBhvr>
                                        <p:cTn id="17" dur="500"/>
                                        <p:tgtEl>
                                          <p:spTgt spid="20483">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20485"/>
                                        </p:tgtEl>
                                        <p:attrNameLst>
                                          <p:attrName>style.visibility</p:attrName>
                                        </p:attrNameLst>
                                      </p:cBhvr>
                                      <p:to>
                                        <p:strVal val="visible"/>
                                      </p:to>
                                    </p:set>
                                    <p:animEffect transition="in" filter="blinds(horizontal)">
                                      <p:cBhvr>
                                        <p:cTn id="22" dur="500"/>
                                        <p:tgtEl>
                                          <p:spTgt spid="20485"/>
                                        </p:tgtEl>
                                      </p:cBhvr>
                                    </p:animEffect>
                                  </p:childTnLst>
                                  <p:subTnLst>
                                    <p:set>
                                      <p:cBhvr override="childStyle">
                                        <p:cTn dur="1" fill="hold" display="0" masterRel="nextClick" afterEffect="1"/>
                                        <p:tgtEl>
                                          <p:spTgt spid="20485"/>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Rectangle 2"/>
          <p:cNvSpPr>
            <a:spLocks noRot="1" noChangeArrowheads="1"/>
          </p:cNvSpPr>
          <p:nvPr/>
        </p:nvSpPr>
        <p:spPr bwMode="auto">
          <a:xfrm>
            <a:off x="539750" y="549275"/>
            <a:ext cx="8027988" cy="1582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ctr">
              <a:spcBef>
                <a:spcPct val="20000"/>
              </a:spcBef>
            </a:pPr>
            <a:r>
              <a:rPr lang="en-US" altLang="zh-CN" sz="4400" b="1" i="1">
                <a:latin typeface="Comic Sans MS" pitchFamily="66" charset="0"/>
              </a:rPr>
              <a:t>Discuss</a:t>
            </a:r>
            <a:r>
              <a:rPr lang="en-US" altLang="zh-CN" sz="4800" b="1" i="1">
                <a:latin typeface="Comic Sans MS" pitchFamily="66" charset="0"/>
              </a:rPr>
              <a:t> </a:t>
            </a:r>
          </a:p>
          <a:p>
            <a:pPr marL="342900" indent="-342900">
              <a:spcBef>
                <a:spcPct val="20000"/>
              </a:spcBef>
            </a:pPr>
            <a:r>
              <a:rPr lang="en-US" altLang="zh-CN" sz="3600" b="1">
                <a:latin typeface="Comic Sans MS" pitchFamily="66" charset="0"/>
              </a:rPr>
              <a:t>      </a:t>
            </a:r>
            <a:r>
              <a:rPr lang="en-US" altLang="zh-CN" sz="3600" b="1">
                <a:latin typeface="Times New Roman" pitchFamily="18" charset="0"/>
              </a:rPr>
              <a:t>Do you like to go to the movies?</a:t>
            </a:r>
          </a:p>
          <a:p>
            <a:pPr marL="342900" indent="-342900">
              <a:spcBef>
                <a:spcPct val="20000"/>
              </a:spcBef>
            </a:pPr>
            <a:r>
              <a:rPr lang="en-US" altLang="zh-CN" sz="3600" b="1">
                <a:latin typeface="Times New Roman" pitchFamily="18" charset="0"/>
              </a:rPr>
              <a:t>         </a:t>
            </a:r>
          </a:p>
          <a:p>
            <a:pPr marL="342900" indent="-342900">
              <a:spcBef>
                <a:spcPct val="20000"/>
              </a:spcBef>
            </a:pPr>
            <a:r>
              <a:rPr lang="en-US" altLang="zh-CN" sz="3600" b="1">
                <a:latin typeface="Times New Roman" pitchFamily="18" charset="0"/>
              </a:rPr>
              <a:t>          </a:t>
            </a:r>
            <a:endParaRPr lang="en-US" altLang="zh-CN" sz="3600" b="1">
              <a:latin typeface="Comic Sans MS" pitchFamily="66" charset="0"/>
            </a:endParaRPr>
          </a:p>
          <a:p>
            <a:pPr marL="342900" indent="-342900">
              <a:spcBef>
                <a:spcPct val="20000"/>
              </a:spcBef>
            </a:pPr>
            <a:r>
              <a:rPr lang="en-US" altLang="zh-CN" sz="3600" b="1">
                <a:latin typeface="Comic Sans MS" pitchFamily="66" charset="0"/>
              </a:rPr>
              <a:t>    </a:t>
            </a:r>
          </a:p>
        </p:txBody>
      </p:sp>
      <p:sp>
        <p:nvSpPr>
          <p:cNvPr id="21507" name="Text Box 3"/>
          <p:cNvSpPr txBox="1">
            <a:spLocks noChangeArrowheads="1"/>
          </p:cNvSpPr>
          <p:nvPr/>
        </p:nvSpPr>
        <p:spPr bwMode="auto">
          <a:xfrm>
            <a:off x="6784975" y="51562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zh-CN" altLang="en-US" sz="2400" i="1">
              <a:latin typeface="Times New Roman" pitchFamily="18" charset="0"/>
            </a:endParaRPr>
          </a:p>
        </p:txBody>
      </p:sp>
      <p:sp>
        <p:nvSpPr>
          <p:cNvPr id="21508" name="Text Box 4"/>
          <p:cNvSpPr txBox="1">
            <a:spLocks noChangeArrowheads="1"/>
          </p:cNvSpPr>
          <p:nvPr/>
        </p:nvSpPr>
        <p:spPr bwMode="auto">
          <a:xfrm>
            <a:off x="900113" y="2349500"/>
            <a:ext cx="6840537" cy="1465263"/>
          </a:xfrm>
          <a:prstGeom prst="rect">
            <a:avLst/>
          </a:prstGeom>
          <a:solidFill>
            <a:srgbClr val="FFCCFF">
              <a:alpha val="54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600" b="1">
                <a:solidFill>
                  <a:srgbClr val="6600FF"/>
                </a:solidFill>
                <a:latin typeface="Trebuchet MS" pitchFamily="34" charset="0"/>
                <a:ea typeface="New Chn Characters" pitchFamily="2" charset="-122"/>
              </a:rPr>
              <a:t>Who do you want to go with?</a:t>
            </a:r>
          </a:p>
          <a:p>
            <a:pPr>
              <a:spcBef>
                <a:spcPct val="50000"/>
              </a:spcBef>
            </a:pPr>
            <a:r>
              <a:rPr lang="en-US" altLang="zh-CN" sz="3600" b="1">
                <a:solidFill>
                  <a:srgbClr val="6600FF"/>
                </a:solidFill>
                <a:latin typeface="Trebuchet MS" pitchFamily="34" charset="0"/>
                <a:ea typeface="New Chn Characters" pitchFamily="2" charset="-122"/>
              </a:rPr>
              <a:t>Why?</a:t>
            </a:r>
          </a:p>
        </p:txBody>
      </p:sp>
      <p:grpSp>
        <p:nvGrpSpPr>
          <p:cNvPr id="21509" name="Group 5"/>
          <p:cNvGrpSpPr>
            <a:grpSpLocks/>
          </p:cNvGrpSpPr>
          <p:nvPr/>
        </p:nvGrpSpPr>
        <p:grpSpPr bwMode="auto">
          <a:xfrm>
            <a:off x="381000" y="2895600"/>
            <a:ext cx="8763000" cy="3962400"/>
            <a:chOff x="0" y="0"/>
            <a:chExt cx="4808" cy="2246"/>
          </a:xfrm>
        </p:grpSpPr>
        <p:pic>
          <p:nvPicPr>
            <p:cNvPr id="21510" name="Picture 6" descr="u=2809048437,311699256&amp;fm=0&amp;gp=0_副本_副本"/>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 y="0"/>
              <a:ext cx="3538" cy="2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511" name="Group 7"/>
            <p:cNvGrpSpPr>
              <a:grpSpLocks/>
            </p:cNvGrpSpPr>
            <p:nvPr/>
          </p:nvGrpSpPr>
          <p:grpSpPr bwMode="auto">
            <a:xfrm>
              <a:off x="0" y="812"/>
              <a:ext cx="1294" cy="726"/>
              <a:chOff x="0" y="0"/>
              <a:chExt cx="1815" cy="1298"/>
            </a:xfrm>
          </p:grpSpPr>
          <p:pic>
            <p:nvPicPr>
              <p:cNvPr id="21512" name="Picture 8" descr="2457331_121255187078_2"/>
              <p:cNvPicPr>
                <a:picLocks noChangeAspect="1" noChangeArrowheads="1"/>
              </p:cNvPicPr>
              <p:nvPr/>
            </p:nvPicPr>
            <p:blipFill>
              <a:blip r:embed="rId3">
                <a:extLst>
                  <a:ext uri="{28A0092B-C50C-407E-A947-70E740481C1C}">
                    <a14:useLocalDpi xmlns:a14="http://schemas.microsoft.com/office/drawing/2010/main" val="0"/>
                  </a:ext>
                </a:extLst>
              </a:blip>
              <a:srcRect l="64731" t="36180" r="5045" b="38245"/>
              <a:stretch>
                <a:fillRect/>
              </a:stretch>
            </p:blipFill>
            <p:spPr bwMode="auto">
              <a:xfrm>
                <a:off x="0" y="0"/>
                <a:ext cx="1815" cy="1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3" name="WordArt 9"/>
              <p:cNvSpPr>
                <a:spLocks noChangeArrowheads="1" noChangeShapeType="1"/>
              </p:cNvSpPr>
              <p:nvPr/>
            </p:nvSpPr>
            <p:spPr bwMode="auto">
              <a:xfrm>
                <a:off x="318" y="499"/>
                <a:ext cx="720" cy="44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b="1">
                    <a:solidFill>
                      <a:srgbClr val="00FFFF"/>
                    </a:solidFill>
                    <a:effectLst>
                      <a:outerShdw dist="35921" dir="2700000" algn="ctr" rotWithShape="0">
                        <a:srgbClr val="C0C0C0">
                          <a:alpha val="79999"/>
                        </a:srgbClr>
                      </a:outerShdw>
                    </a:effectLst>
                    <a:latin typeface="Bookman Old Style"/>
                  </a:rPr>
                  <a:t>guests</a:t>
                </a:r>
              </a:p>
              <a:p>
                <a:pPr algn="ctr"/>
                <a:r>
                  <a:rPr lang="zh-CN" altLang="en-US" sz="3600" b="1">
                    <a:solidFill>
                      <a:srgbClr val="00FFFF"/>
                    </a:solidFill>
                    <a:effectLst>
                      <a:outerShdw dist="35921" dir="2700000" algn="ctr" rotWithShape="0">
                        <a:srgbClr val="C0C0C0">
                          <a:alpha val="79999"/>
                        </a:srgbClr>
                      </a:outerShdw>
                    </a:effectLst>
                    <a:latin typeface="Bookman Old Style"/>
                  </a:rPr>
                  <a:t>嘉宾</a:t>
                </a:r>
              </a:p>
            </p:txBody>
          </p:sp>
        </p:grpSp>
      </p:gr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withEffect">
                                  <p:stCondLst>
                                    <p:cond delay="0"/>
                                  </p:stCondLst>
                                  <p:childTnLst>
                                    <p:set>
                                      <p:cBhvr>
                                        <p:cTn id="6" dur="1" fill="hold">
                                          <p:stCondLst>
                                            <p:cond delay="0"/>
                                          </p:stCondLst>
                                        </p:cTn>
                                        <p:tgtEl>
                                          <p:spTgt spid="21509"/>
                                        </p:tgtEl>
                                        <p:attrNameLst>
                                          <p:attrName>style.visibility</p:attrName>
                                        </p:attrNameLst>
                                      </p:cBhvr>
                                      <p:to>
                                        <p:strVal val="visible"/>
                                      </p:to>
                                    </p:set>
                                    <p:animEffect transition="in" filter="blinds(horizontal)">
                                      <p:cBhvr>
                                        <p:cTn id="7" dur="500"/>
                                        <p:tgtEl>
                                          <p:spTgt spid="2150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1508"/>
                                        </p:tgtEl>
                                        <p:attrNameLst>
                                          <p:attrName>style.visibility</p:attrName>
                                        </p:attrNameLst>
                                      </p:cBhvr>
                                      <p:to>
                                        <p:strVal val="visible"/>
                                      </p:to>
                                    </p:set>
                                    <p:animEffect transition="in" filter="blinds(horizontal)">
                                      <p:cBhvr>
                                        <p:cTn id="12" dur="500"/>
                                        <p:tgtEl>
                                          <p:spTgt spid="215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034" name="Group 2"/>
          <p:cNvGrpSpPr>
            <a:grpSpLocks/>
          </p:cNvGrpSpPr>
          <p:nvPr/>
        </p:nvGrpSpPr>
        <p:grpSpPr bwMode="auto">
          <a:xfrm>
            <a:off x="0" y="0"/>
            <a:ext cx="2054225" cy="1152525"/>
            <a:chOff x="0" y="0"/>
            <a:chExt cx="1815" cy="1298"/>
          </a:xfrm>
        </p:grpSpPr>
        <p:pic>
          <p:nvPicPr>
            <p:cNvPr id="44035" name="Picture 3" descr="2457331_121255187078_2"/>
            <p:cNvPicPr>
              <a:picLocks noChangeAspect="1" noChangeArrowheads="1"/>
            </p:cNvPicPr>
            <p:nvPr/>
          </p:nvPicPr>
          <p:blipFill>
            <a:blip r:embed="rId2">
              <a:extLst>
                <a:ext uri="{28A0092B-C50C-407E-A947-70E740481C1C}">
                  <a14:useLocalDpi xmlns:a14="http://schemas.microsoft.com/office/drawing/2010/main" val="0"/>
                </a:ext>
              </a:extLst>
            </a:blip>
            <a:srcRect l="64731" t="36180" r="5045" b="38245"/>
            <a:stretch>
              <a:fillRect/>
            </a:stretch>
          </p:blipFill>
          <p:spPr bwMode="auto">
            <a:xfrm>
              <a:off x="0" y="0"/>
              <a:ext cx="1815" cy="1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WordArt 4"/>
            <p:cNvSpPr>
              <a:spLocks noChangeArrowheads="1" noChangeShapeType="1"/>
            </p:cNvSpPr>
            <p:nvPr/>
          </p:nvSpPr>
          <p:spPr bwMode="auto">
            <a:xfrm>
              <a:off x="318" y="499"/>
              <a:ext cx="720" cy="44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b="1">
                  <a:solidFill>
                    <a:srgbClr val="00FFFF"/>
                  </a:solidFill>
                  <a:effectLst>
                    <a:outerShdw dist="35921" dir="2700000" algn="ctr" rotWithShape="0">
                      <a:srgbClr val="C0C0C0">
                        <a:alpha val="79999"/>
                      </a:srgbClr>
                    </a:outerShdw>
                  </a:effectLst>
                  <a:latin typeface="Bookman Old Style"/>
                </a:rPr>
                <a:t>guests</a:t>
              </a:r>
            </a:p>
            <a:p>
              <a:pPr algn="ctr"/>
              <a:r>
                <a:rPr lang="zh-CN" altLang="en-US" sz="3600" b="1">
                  <a:solidFill>
                    <a:srgbClr val="00FFFF"/>
                  </a:solidFill>
                  <a:effectLst>
                    <a:outerShdw dist="35921" dir="2700000" algn="ctr" rotWithShape="0">
                      <a:srgbClr val="C0C0C0">
                        <a:alpha val="79999"/>
                      </a:srgbClr>
                    </a:outerShdw>
                  </a:effectLst>
                  <a:latin typeface="Bookman Old Style"/>
                </a:rPr>
                <a:t>嘉宾</a:t>
              </a:r>
            </a:p>
          </p:txBody>
        </p:sp>
      </p:grpSp>
      <p:sp>
        <p:nvSpPr>
          <p:cNvPr id="44037" name="Text Box 5"/>
          <p:cNvSpPr txBox="1">
            <a:spLocks noChangeArrowheads="1"/>
          </p:cNvSpPr>
          <p:nvPr/>
        </p:nvSpPr>
        <p:spPr bwMode="auto">
          <a:xfrm>
            <a:off x="304800" y="5181600"/>
            <a:ext cx="9220200" cy="146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600" b="1">
                <a:solidFill>
                  <a:srgbClr val="6600CC"/>
                </a:solidFill>
                <a:latin typeface="Comic Sans MS" pitchFamily="66" charset="0"/>
              </a:rPr>
              <a:t>I want to invite … ,</a:t>
            </a:r>
          </a:p>
          <a:p>
            <a:pPr>
              <a:spcBef>
                <a:spcPct val="50000"/>
              </a:spcBef>
            </a:pPr>
            <a:r>
              <a:rPr lang="zh-CN" altLang="en-US" sz="3600" b="1">
                <a:solidFill>
                  <a:srgbClr val="6600CC"/>
                </a:solidFill>
                <a:latin typeface="Comic Sans MS" pitchFamily="66" charset="0"/>
              </a:rPr>
              <a:t>     because I think he is ...in China </a:t>
            </a:r>
          </a:p>
        </p:txBody>
      </p:sp>
      <p:sp>
        <p:nvSpPr>
          <p:cNvPr id="44038" name="Text Box 6"/>
          <p:cNvSpPr txBox="1">
            <a:spLocks noChangeArrowheads="1"/>
          </p:cNvSpPr>
          <p:nvPr/>
        </p:nvSpPr>
        <p:spPr bwMode="auto">
          <a:xfrm>
            <a:off x="152400" y="3886200"/>
            <a:ext cx="4897438" cy="119062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600" b="1">
                <a:solidFill>
                  <a:srgbClr val="FF0066"/>
                </a:solidFill>
                <a:latin typeface="Comic Sans MS" pitchFamily="66" charset="0"/>
              </a:rPr>
              <a:t>the</a:t>
            </a:r>
            <a:r>
              <a:rPr lang="en-US" altLang="zh-CN" sz="3600" b="1">
                <a:solidFill>
                  <a:srgbClr val="0000FF"/>
                </a:solidFill>
                <a:latin typeface="Comic Sans MS" pitchFamily="66" charset="0"/>
              </a:rPr>
              <a:t> </a:t>
            </a:r>
            <a:r>
              <a:rPr lang="en-US" altLang="zh-CN" sz="3600" b="1">
                <a:solidFill>
                  <a:srgbClr val="6600CC"/>
                </a:solidFill>
                <a:latin typeface="Comic Sans MS" pitchFamily="66" charset="0"/>
              </a:rPr>
              <a:t>tall</a:t>
            </a:r>
            <a:r>
              <a:rPr lang="en-US" altLang="zh-CN" sz="3600" b="1">
                <a:solidFill>
                  <a:srgbClr val="FF0066"/>
                </a:solidFill>
                <a:latin typeface="Comic Sans MS" pitchFamily="66" charset="0"/>
              </a:rPr>
              <a:t>est </a:t>
            </a:r>
            <a:r>
              <a:rPr lang="en-US" altLang="zh-CN" sz="3600" b="1">
                <a:solidFill>
                  <a:srgbClr val="6600CC"/>
                </a:solidFill>
                <a:latin typeface="Comic Sans MS" pitchFamily="66" charset="0"/>
              </a:rPr>
              <a:t>basketball player </a:t>
            </a:r>
          </a:p>
        </p:txBody>
      </p:sp>
      <p:pic>
        <p:nvPicPr>
          <p:cNvPr id="44039" name="Picture 7" descr="姚明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0200" y="5013325"/>
            <a:ext cx="766763"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4040" name="Group 8"/>
          <p:cNvGrpSpPr>
            <a:grpSpLocks/>
          </p:cNvGrpSpPr>
          <p:nvPr/>
        </p:nvGrpSpPr>
        <p:grpSpPr bwMode="auto">
          <a:xfrm>
            <a:off x="4608513" y="1268413"/>
            <a:ext cx="4535487" cy="4797425"/>
            <a:chOff x="2903" y="799"/>
            <a:chExt cx="2857" cy="3022"/>
          </a:xfrm>
        </p:grpSpPr>
        <p:grpSp>
          <p:nvGrpSpPr>
            <p:cNvPr id="44041" name="Group 9"/>
            <p:cNvGrpSpPr>
              <a:grpSpLocks/>
            </p:cNvGrpSpPr>
            <p:nvPr/>
          </p:nvGrpSpPr>
          <p:grpSpPr bwMode="auto">
            <a:xfrm>
              <a:off x="2903" y="799"/>
              <a:ext cx="2857" cy="3022"/>
              <a:chOff x="2903" y="799"/>
              <a:chExt cx="2857" cy="3022"/>
            </a:xfrm>
          </p:grpSpPr>
          <p:pic>
            <p:nvPicPr>
              <p:cNvPr id="44042" name="Picture 10" descr="07"/>
              <p:cNvPicPr>
                <a:picLocks noChangeAspect="1" noChangeArrowheads="1"/>
              </p:cNvPicPr>
              <p:nvPr/>
            </p:nvPicPr>
            <p:blipFill>
              <a:blip r:embed="rId4">
                <a:extLst>
                  <a:ext uri="{28A0092B-C50C-407E-A947-70E740481C1C}">
                    <a14:useLocalDpi xmlns:a14="http://schemas.microsoft.com/office/drawing/2010/main" val="0"/>
                  </a:ext>
                </a:extLst>
              </a:blip>
              <a:srcRect l="29404" t="40627" r="37306" b="37000"/>
              <a:stretch>
                <a:fillRect/>
              </a:stretch>
            </p:blipFill>
            <p:spPr bwMode="auto">
              <a:xfrm>
                <a:off x="2903" y="799"/>
                <a:ext cx="2857" cy="3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43" name="Text Box 11"/>
              <p:cNvSpPr txBox="1">
                <a:spLocks noChangeArrowheads="1"/>
              </p:cNvSpPr>
              <p:nvPr/>
            </p:nvSpPr>
            <p:spPr bwMode="auto">
              <a:xfrm>
                <a:off x="4241" y="1099"/>
                <a:ext cx="140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65000"/>
                  </a:lnSpc>
                  <a:spcBef>
                    <a:spcPct val="50000"/>
                  </a:spcBef>
                </a:pPr>
                <a:r>
                  <a:rPr lang="en-US" altLang="zh-CN" sz="2800" b="1">
                    <a:solidFill>
                      <a:srgbClr val="FF0000"/>
                    </a:solidFill>
                  </a:rPr>
                  <a:t>the</a:t>
                </a:r>
                <a:r>
                  <a:rPr lang="en-US" altLang="zh-CN" sz="2800" b="1">
                    <a:solidFill>
                      <a:srgbClr val="0000CC"/>
                    </a:solidFill>
                  </a:rPr>
                  <a:t> </a:t>
                </a:r>
                <a:r>
                  <a:rPr lang="en-US" altLang="zh-CN" sz="2800" b="1">
                    <a:solidFill>
                      <a:srgbClr val="0000FF"/>
                    </a:solidFill>
                  </a:rPr>
                  <a:t>fast</a:t>
                </a:r>
                <a:r>
                  <a:rPr lang="en-US" altLang="zh-CN" sz="2800" b="1">
                    <a:solidFill>
                      <a:srgbClr val="FF3300"/>
                    </a:solidFill>
                  </a:rPr>
                  <a:t>est</a:t>
                </a:r>
              </a:p>
            </p:txBody>
          </p:sp>
          <p:sp>
            <p:nvSpPr>
              <p:cNvPr id="44044" name="Text Box 12"/>
              <p:cNvSpPr txBox="1">
                <a:spLocks noChangeArrowheads="1"/>
              </p:cNvSpPr>
              <p:nvPr/>
            </p:nvSpPr>
            <p:spPr bwMode="auto">
              <a:xfrm>
                <a:off x="3107" y="1145"/>
                <a:ext cx="1587" cy="1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65000"/>
                  </a:lnSpc>
                  <a:spcBef>
                    <a:spcPct val="50000"/>
                  </a:spcBef>
                </a:pPr>
                <a:r>
                  <a:rPr lang="en-US" altLang="zh-CN" sz="2800" b="1">
                    <a:solidFill>
                      <a:srgbClr val="0000FF"/>
                    </a:solidFill>
                  </a:rPr>
                  <a:t>fast</a:t>
                </a:r>
              </a:p>
              <a:p>
                <a:pPr>
                  <a:lnSpc>
                    <a:spcPct val="65000"/>
                  </a:lnSpc>
                  <a:spcBef>
                    <a:spcPct val="50000"/>
                  </a:spcBef>
                </a:pPr>
                <a:r>
                  <a:rPr lang="en-US" altLang="zh-CN" sz="2800" b="1">
                    <a:solidFill>
                      <a:srgbClr val="0000FF"/>
                    </a:solidFill>
                  </a:rPr>
                  <a:t>funny</a:t>
                </a:r>
              </a:p>
              <a:p>
                <a:pPr>
                  <a:lnSpc>
                    <a:spcPct val="65000"/>
                  </a:lnSpc>
                  <a:spcBef>
                    <a:spcPct val="50000"/>
                  </a:spcBef>
                </a:pPr>
                <a:r>
                  <a:rPr lang="en-US" altLang="zh-CN" sz="2800" b="1">
                    <a:solidFill>
                      <a:srgbClr val="0000FF"/>
                    </a:solidFill>
                  </a:rPr>
                  <a:t>thin</a:t>
                </a:r>
              </a:p>
              <a:p>
                <a:pPr>
                  <a:lnSpc>
                    <a:spcPct val="65000"/>
                  </a:lnSpc>
                  <a:spcBef>
                    <a:spcPct val="50000"/>
                  </a:spcBef>
                </a:pPr>
                <a:r>
                  <a:rPr lang="en-US" altLang="zh-CN" sz="2800" b="1">
                    <a:solidFill>
                      <a:srgbClr val="0000FF"/>
                    </a:solidFill>
                  </a:rPr>
                  <a:t>popular</a:t>
                </a:r>
              </a:p>
              <a:p>
                <a:pPr>
                  <a:lnSpc>
                    <a:spcPct val="135000"/>
                  </a:lnSpc>
                  <a:spcBef>
                    <a:spcPct val="50000"/>
                  </a:spcBef>
                </a:pPr>
                <a:r>
                  <a:rPr lang="en-US" altLang="zh-CN" sz="2800" b="1">
                    <a:solidFill>
                      <a:srgbClr val="0000FF"/>
                    </a:solidFill>
                  </a:rPr>
                  <a:t>good</a:t>
                </a:r>
                <a:endParaRPr lang="en-US" altLang="zh-CN" sz="2800" b="1">
                  <a:solidFill>
                    <a:srgbClr val="FF3300"/>
                  </a:solidFill>
                </a:endParaRPr>
              </a:p>
            </p:txBody>
          </p:sp>
          <p:sp>
            <p:nvSpPr>
              <p:cNvPr id="44045" name="Text Box 13"/>
              <p:cNvSpPr txBox="1">
                <a:spLocks noChangeArrowheads="1"/>
              </p:cNvSpPr>
              <p:nvPr/>
            </p:nvSpPr>
            <p:spPr bwMode="auto">
              <a:xfrm>
                <a:off x="4241" y="1417"/>
                <a:ext cx="140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65000"/>
                  </a:lnSpc>
                  <a:spcBef>
                    <a:spcPct val="50000"/>
                  </a:spcBef>
                </a:pPr>
                <a:r>
                  <a:rPr lang="en-US" altLang="zh-CN" sz="2800" b="1">
                    <a:solidFill>
                      <a:srgbClr val="FF0000"/>
                    </a:solidFill>
                  </a:rPr>
                  <a:t>the</a:t>
                </a:r>
                <a:r>
                  <a:rPr lang="en-US" altLang="zh-CN" sz="2800" b="1">
                    <a:solidFill>
                      <a:srgbClr val="0000CC"/>
                    </a:solidFill>
                  </a:rPr>
                  <a:t> </a:t>
                </a:r>
                <a:r>
                  <a:rPr lang="en-US" altLang="zh-CN" sz="2800" b="1">
                    <a:solidFill>
                      <a:srgbClr val="0000FF"/>
                    </a:solidFill>
                  </a:rPr>
                  <a:t>funn</a:t>
                </a:r>
                <a:r>
                  <a:rPr lang="en-US" altLang="zh-CN" sz="2800" b="1">
                    <a:solidFill>
                      <a:srgbClr val="FF0000"/>
                    </a:solidFill>
                  </a:rPr>
                  <a:t>i</a:t>
                </a:r>
                <a:r>
                  <a:rPr lang="en-US" altLang="zh-CN" sz="2800" b="1">
                    <a:solidFill>
                      <a:srgbClr val="FF3300"/>
                    </a:solidFill>
                  </a:rPr>
                  <a:t>est</a:t>
                </a:r>
              </a:p>
            </p:txBody>
          </p:sp>
          <p:sp>
            <p:nvSpPr>
              <p:cNvPr id="44046" name="Text Box 14"/>
              <p:cNvSpPr txBox="1">
                <a:spLocks noChangeArrowheads="1"/>
              </p:cNvSpPr>
              <p:nvPr/>
            </p:nvSpPr>
            <p:spPr bwMode="auto">
              <a:xfrm>
                <a:off x="4241" y="1780"/>
                <a:ext cx="1406" cy="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45000"/>
                  </a:lnSpc>
                  <a:spcBef>
                    <a:spcPct val="50000"/>
                  </a:spcBef>
                </a:pPr>
                <a:r>
                  <a:rPr lang="en-US" altLang="zh-CN" sz="2800" b="1">
                    <a:solidFill>
                      <a:srgbClr val="FF0000"/>
                    </a:solidFill>
                  </a:rPr>
                  <a:t>the</a:t>
                </a:r>
                <a:r>
                  <a:rPr lang="en-US" altLang="zh-CN" sz="2800" b="1">
                    <a:solidFill>
                      <a:srgbClr val="0000CC"/>
                    </a:solidFill>
                  </a:rPr>
                  <a:t> </a:t>
                </a:r>
                <a:r>
                  <a:rPr lang="en-US" altLang="zh-CN" sz="2800" b="1">
                    <a:solidFill>
                      <a:srgbClr val="0000FF"/>
                    </a:solidFill>
                  </a:rPr>
                  <a:t>thin</a:t>
                </a:r>
                <a:r>
                  <a:rPr lang="en-US" altLang="zh-CN" sz="2800" b="1">
                    <a:solidFill>
                      <a:srgbClr val="FF0000"/>
                    </a:solidFill>
                  </a:rPr>
                  <a:t>n</a:t>
                </a:r>
                <a:r>
                  <a:rPr lang="en-US" altLang="zh-CN" sz="2800" b="1">
                    <a:solidFill>
                      <a:srgbClr val="FF3300"/>
                    </a:solidFill>
                  </a:rPr>
                  <a:t>est</a:t>
                </a:r>
              </a:p>
            </p:txBody>
          </p:sp>
          <p:sp>
            <p:nvSpPr>
              <p:cNvPr id="44047" name="Text Box 15"/>
              <p:cNvSpPr txBox="1">
                <a:spLocks noChangeArrowheads="1"/>
              </p:cNvSpPr>
              <p:nvPr/>
            </p:nvSpPr>
            <p:spPr bwMode="auto">
              <a:xfrm>
                <a:off x="4241" y="2035"/>
                <a:ext cx="1497" cy="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85000"/>
                  </a:lnSpc>
                  <a:spcBef>
                    <a:spcPct val="50000"/>
                  </a:spcBef>
                </a:pPr>
                <a:r>
                  <a:rPr lang="en-US" altLang="zh-CN" sz="2800" b="1">
                    <a:solidFill>
                      <a:srgbClr val="FF0000"/>
                    </a:solidFill>
                  </a:rPr>
                  <a:t>the</a:t>
                </a:r>
                <a:r>
                  <a:rPr lang="en-US" altLang="zh-CN" sz="2800" b="1">
                    <a:solidFill>
                      <a:srgbClr val="0000CC"/>
                    </a:solidFill>
                  </a:rPr>
                  <a:t> </a:t>
                </a:r>
                <a:r>
                  <a:rPr lang="en-US" altLang="zh-CN" sz="2800" b="1">
                    <a:solidFill>
                      <a:srgbClr val="FF0000"/>
                    </a:solidFill>
                  </a:rPr>
                  <a:t>most</a:t>
                </a:r>
                <a:r>
                  <a:rPr lang="en-US" altLang="zh-CN" sz="2800" b="1">
                    <a:solidFill>
                      <a:srgbClr val="0000FF"/>
                    </a:solidFill>
                  </a:rPr>
                  <a:t>      </a:t>
                </a:r>
              </a:p>
              <a:p>
                <a:pPr>
                  <a:lnSpc>
                    <a:spcPct val="35000"/>
                  </a:lnSpc>
                  <a:spcBef>
                    <a:spcPct val="50000"/>
                  </a:spcBef>
                </a:pPr>
                <a:r>
                  <a:rPr lang="en-US" altLang="zh-CN" sz="2800" b="1">
                    <a:solidFill>
                      <a:srgbClr val="0000FF"/>
                    </a:solidFill>
                  </a:rPr>
                  <a:t>         popular</a:t>
                </a:r>
                <a:r>
                  <a:rPr lang="en-US" altLang="zh-CN" sz="2800" b="1">
                    <a:solidFill>
                      <a:srgbClr val="FF3300"/>
                    </a:solidFill>
                  </a:rPr>
                  <a:t> </a:t>
                </a:r>
              </a:p>
            </p:txBody>
          </p:sp>
        </p:grpSp>
        <p:sp>
          <p:nvSpPr>
            <p:cNvPr id="44048" name="Text Box 16"/>
            <p:cNvSpPr txBox="1">
              <a:spLocks noChangeArrowheads="1"/>
            </p:cNvSpPr>
            <p:nvPr/>
          </p:nvSpPr>
          <p:spPr bwMode="auto">
            <a:xfrm>
              <a:off x="4241" y="2599"/>
              <a:ext cx="1406" cy="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45000"/>
                </a:lnSpc>
                <a:spcBef>
                  <a:spcPct val="50000"/>
                </a:spcBef>
              </a:pPr>
              <a:r>
                <a:rPr lang="en-US" altLang="zh-CN" sz="2800" b="1">
                  <a:solidFill>
                    <a:srgbClr val="FF0000"/>
                  </a:solidFill>
                </a:rPr>
                <a:t>the best</a:t>
              </a:r>
            </a:p>
          </p:txBody>
        </p:sp>
        <p:sp>
          <p:nvSpPr>
            <p:cNvPr id="44049" name="Text Box 17"/>
            <p:cNvSpPr txBox="1">
              <a:spLocks noChangeArrowheads="1"/>
            </p:cNvSpPr>
            <p:nvPr/>
          </p:nvSpPr>
          <p:spPr bwMode="auto">
            <a:xfrm>
              <a:off x="3969" y="3415"/>
              <a:ext cx="1406" cy="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45000"/>
                </a:lnSpc>
                <a:spcBef>
                  <a:spcPct val="50000"/>
                </a:spcBef>
              </a:pPr>
              <a:r>
                <a:rPr lang="en-US" altLang="zh-CN" sz="2800" b="1">
                  <a:solidFill>
                    <a:srgbClr val="FF0000"/>
                  </a:solidFill>
                </a:rPr>
                <a:t>… …</a:t>
              </a:r>
            </a:p>
          </p:txBody>
        </p:sp>
      </p:grpSp>
      <p:pic>
        <p:nvPicPr>
          <p:cNvPr id="44050" name="Picture 18" descr="u=2809048437,311699256&amp;fm=0&amp;gp=0_副本_副本"/>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825" y="0"/>
            <a:ext cx="4752975" cy="356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4037">
                                            <p:txEl>
                                              <p:pRg st="0" end="0"/>
                                            </p:txEl>
                                          </p:spTgt>
                                        </p:tgtEl>
                                        <p:attrNameLst>
                                          <p:attrName>style.visibility</p:attrName>
                                        </p:attrNameLst>
                                      </p:cBhvr>
                                      <p:to>
                                        <p:strVal val="visible"/>
                                      </p:to>
                                    </p:set>
                                    <p:animEffect transition="in" filter="blinds(horizontal)">
                                      <p:cBhvr>
                                        <p:cTn id="7" dur="500"/>
                                        <p:tgtEl>
                                          <p:spTgt spid="44037">
                                            <p:txEl>
                                              <p:pRg st="0" end="0"/>
                                            </p:txEl>
                                          </p:spTgt>
                                        </p:tgtEl>
                                      </p:cBhvr>
                                    </p:animEffect>
                                  </p:childTnLst>
                                </p:cTn>
                              </p:par>
                            </p:childTnLst>
                          </p:cTn>
                        </p:par>
                        <p:par>
                          <p:cTn id="8" fill="hold" nodeType="afterGroup">
                            <p:stCondLst>
                              <p:cond delay="500"/>
                            </p:stCondLst>
                            <p:childTnLst>
                              <p:par>
                                <p:cTn id="9" presetID="3" presetClass="entr" presetSubtype="10" fill="hold" nodeType="afterEffect">
                                  <p:stCondLst>
                                    <p:cond delay="0"/>
                                  </p:stCondLst>
                                  <p:childTnLst>
                                    <p:set>
                                      <p:cBhvr>
                                        <p:cTn id="10" dur="1" fill="hold">
                                          <p:stCondLst>
                                            <p:cond delay="0"/>
                                          </p:stCondLst>
                                        </p:cTn>
                                        <p:tgtEl>
                                          <p:spTgt spid="44037">
                                            <p:txEl>
                                              <p:pRg st="1" end="1"/>
                                            </p:txEl>
                                          </p:spTgt>
                                        </p:tgtEl>
                                        <p:attrNameLst>
                                          <p:attrName>style.visibility</p:attrName>
                                        </p:attrNameLst>
                                      </p:cBhvr>
                                      <p:to>
                                        <p:strVal val="visible"/>
                                      </p:to>
                                    </p:set>
                                    <p:animEffect transition="in" filter="blinds(horizontal)">
                                      <p:cBhvr>
                                        <p:cTn id="11" dur="500"/>
                                        <p:tgtEl>
                                          <p:spTgt spid="44037">
                                            <p:txEl>
                                              <p:pRg st="1" end="1"/>
                                            </p:txEl>
                                          </p:spTgt>
                                        </p:tgtEl>
                                      </p:cBhvr>
                                    </p:animEffect>
                                  </p:childTnLst>
                                </p:cTn>
                              </p:par>
                              <p:par>
                                <p:cTn id="12" presetID="8" presetClass="entr" presetSubtype="16" fill="hold" nodeType="withEffect">
                                  <p:stCondLst>
                                    <p:cond delay="0"/>
                                  </p:stCondLst>
                                  <p:childTnLst>
                                    <p:set>
                                      <p:cBhvr>
                                        <p:cTn id="13" dur="1" fill="hold">
                                          <p:stCondLst>
                                            <p:cond delay="0"/>
                                          </p:stCondLst>
                                        </p:cTn>
                                        <p:tgtEl>
                                          <p:spTgt spid="44039"/>
                                        </p:tgtEl>
                                        <p:attrNameLst>
                                          <p:attrName>style.visibility</p:attrName>
                                        </p:attrNameLst>
                                      </p:cBhvr>
                                      <p:to>
                                        <p:strVal val="visible"/>
                                      </p:to>
                                    </p:set>
                                    <p:animEffect transition="in" filter="diamond(in)">
                                      <p:cBhvr>
                                        <p:cTn id="14" dur="500"/>
                                        <p:tgtEl>
                                          <p:spTgt spid="44039"/>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44038"/>
                                        </p:tgtEl>
                                        <p:attrNameLst>
                                          <p:attrName>style.visibility</p:attrName>
                                        </p:attrNameLst>
                                      </p:cBhvr>
                                      <p:to>
                                        <p:strVal val="visible"/>
                                      </p:to>
                                    </p:set>
                                    <p:animEffect transition="in" filter="blinds(horizontal)">
                                      <p:cBhvr>
                                        <p:cTn id="19" dur="500"/>
                                        <p:tgtEl>
                                          <p:spTgt spid="4403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xit" presetSubtype="0" fill="hold" nodeType="clickEffect">
                                  <p:stCondLst>
                                    <p:cond delay="0"/>
                                  </p:stCondLst>
                                  <p:childTnLst>
                                    <p:set>
                                      <p:cBhvr>
                                        <p:cTn id="23" dur="1" fill="hold">
                                          <p:stCondLst>
                                            <p:cond delay="0"/>
                                          </p:stCondLst>
                                        </p:cTn>
                                        <p:tgtEl>
                                          <p:spTgt spid="44039"/>
                                        </p:tgtEl>
                                        <p:attrNameLst>
                                          <p:attrName>style.visibility</p:attrName>
                                        </p:attrNameLst>
                                      </p:cBhvr>
                                      <p:to>
                                        <p:strVal val="hidden"/>
                                      </p:to>
                                    </p:set>
                                  </p:childTnLst>
                                </p:cTn>
                              </p:par>
                              <p:par>
                                <p:cTn id="24" presetID="2" presetClass="entr" presetSubtype="1" fill="hold" nodeType="withEffect">
                                  <p:stCondLst>
                                    <p:cond delay="0"/>
                                  </p:stCondLst>
                                  <p:childTnLst>
                                    <p:set>
                                      <p:cBhvr>
                                        <p:cTn id="25" dur="1" fill="hold">
                                          <p:stCondLst>
                                            <p:cond delay="0"/>
                                          </p:stCondLst>
                                        </p:cTn>
                                        <p:tgtEl>
                                          <p:spTgt spid="44040"/>
                                        </p:tgtEl>
                                        <p:attrNameLst>
                                          <p:attrName>style.visibility</p:attrName>
                                        </p:attrNameLst>
                                      </p:cBhvr>
                                      <p:to>
                                        <p:strVal val="visible"/>
                                      </p:to>
                                    </p:set>
                                    <p:anim calcmode="lin" valueType="num">
                                      <p:cBhvr additive="base">
                                        <p:cTn id="26" dur="500" fill="hold"/>
                                        <p:tgtEl>
                                          <p:spTgt spid="44040"/>
                                        </p:tgtEl>
                                        <p:attrNameLst>
                                          <p:attrName>ppt_x</p:attrName>
                                        </p:attrNameLst>
                                      </p:cBhvr>
                                      <p:tavLst>
                                        <p:tav tm="0">
                                          <p:val>
                                            <p:strVal val="#ppt_x"/>
                                          </p:val>
                                        </p:tav>
                                        <p:tav tm="100000">
                                          <p:val>
                                            <p:strVal val="#ppt_x"/>
                                          </p:val>
                                        </p:tav>
                                      </p:tavLst>
                                    </p:anim>
                                    <p:anim calcmode="lin" valueType="num">
                                      <p:cBhvr additive="base">
                                        <p:cTn id="27" dur="500" fill="hold"/>
                                        <p:tgtEl>
                                          <p:spTgt spid="4404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8" grpId="0" bldLvl="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标题 1"/>
          <p:cNvSpPr>
            <a:spLocks noGrp="1"/>
          </p:cNvSpPr>
          <p:nvPr>
            <p:ph type="title" idx="4294967295"/>
          </p:nvPr>
        </p:nvSpPr>
        <p:spPr/>
        <p:txBody>
          <a:bodyPr/>
          <a:lstStyle/>
          <a:p>
            <a:endParaRPr lang="zh-CN" altLang="en-US"/>
          </a:p>
        </p:txBody>
      </p:sp>
      <p:sp>
        <p:nvSpPr>
          <p:cNvPr id="59395" name="内容占位符 2"/>
          <p:cNvSpPr>
            <a:spLocks noGrp="1"/>
          </p:cNvSpPr>
          <p:nvPr>
            <p:ph idx="4294967295"/>
          </p:nvPr>
        </p:nvSpPr>
        <p:spPr/>
        <p:txBody>
          <a:bodyPr/>
          <a:lstStyle/>
          <a:p>
            <a:endParaRPr lang="zh-CN" altLang="en-US"/>
          </a:p>
        </p:txBody>
      </p:sp>
      <p:pic>
        <p:nvPicPr>
          <p:cNvPr id="59396" name="Picture 15" descr="3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Box 6"/>
          <p:cNvSpPr txBox="1">
            <a:spLocks noChangeArrowheads="1"/>
          </p:cNvSpPr>
          <p:nvPr/>
        </p:nvSpPr>
        <p:spPr bwMode="auto">
          <a:xfrm>
            <a:off x="539750" y="836613"/>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endParaRPr lang="zh-CN" altLang="en-US">
              <a:latin typeface="Calibri" pitchFamily="34" charset="0"/>
            </a:endParaRPr>
          </a:p>
        </p:txBody>
      </p:sp>
      <p:sp>
        <p:nvSpPr>
          <p:cNvPr id="59398" name="Oval 10">
            <a:hlinkClick r:id="rId3" action="ppaction://hlinksldjump"/>
          </p:cNvPr>
          <p:cNvSpPr>
            <a:spLocks noChangeArrowheads="1"/>
          </p:cNvSpPr>
          <p:nvPr/>
        </p:nvSpPr>
        <p:spPr bwMode="auto">
          <a:xfrm>
            <a:off x="684213" y="1125538"/>
            <a:ext cx="4752975" cy="76200"/>
          </a:xfrm>
          <a:prstGeom prst="ellipse">
            <a:avLst/>
          </a:prstGeom>
          <a:gradFill rotWithShape="0">
            <a:gsLst>
              <a:gs pos="0">
                <a:srgbClr val="00CCFF"/>
              </a:gs>
              <a:gs pos="100000">
                <a:srgbClr val="FF330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9399" name="Rectangle 7"/>
          <p:cNvSpPr>
            <a:spLocks noChangeArrowheads="1"/>
          </p:cNvSpPr>
          <p:nvPr/>
        </p:nvSpPr>
        <p:spPr bwMode="auto">
          <a:xfrm>
            <a:off x="0" y="476250"/>
            <a:ext cx="7908925" cy="701675"/>
          </a:xfrm>
          <a:prstGeom prst="rect">
            <a:avLst/>
          </a:prstGeom>
          <a:noFill/>
          <a:ln>
            <a:noFill/>
          </a:ln>
          <a:effectLst/>
          <a:extLst>
            <a:ext uri="{909E8E84-426E-40DD-AFC4-6F175D3DCCD1}">
              <a14:hiddenFill xmlns:a14="http://schemas.microsoft.com/office/drawing/2010/main">
                <a:solidFill>
                  <a:srgbClr val="43A167"/>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4000" b="1">
                <a:solidFill>
                  <a:srgbClr val="000000"/>
                </a:solidFill>
                <a:latin typeface="Bookman Old Style" pitchFamily="18" charset="0"/>
              </a:rPr>
              <a:t>Ⅰ </a:t>
            </a:r>
            <a:r>
              <a:rPr lang="en-US" altLang="zh-CN" sz="3600" b="1">
                <a:solidFill>
                  <a:srgbClr val="000000"/>
                </a:solidFill>
                <a:latin typeface="Bookman Old Style" pitchFamily="18" charset="0"/>
              </a:rPr>
              <a:t>Analysis of Teaching Material</a:t>
            </a:r>
          </a:p>
        </p:txBody>
      </p:sp>
      <p:sp>
        <p:nvSpPr>
          <p:cNvPr id="59400" name="Text Box 8"/>
          <p:cNvSpPr txBox="1">
            <a:spLocks noChangeArrowheads="1"/>
          </p:cNvSpPr>
          <p:nvPr/>
        </p:nvSpPr>
        <p:spPr bwMode="auto">
          <a:xfrm>
            <a:off x="250825" y="1557338"/>
            <a:ext cx="8642350" cy="4362450"/>
          </a:xfrm>
          <a:prstGeom prst="rect">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n-US" altLang="zh-CN" sz="2800" b="1">
                <a:latin typeface="Times New Roman" pitchFamily="18" charset="0"/>
              </a:rPr>
              <a:t>  “What’s the best movie theater?” is the main topic of this unit. Students will learn to make comparisons and discuss preferences using the superlatives. Students can talk about movie theaters, restaurants, clothing stores, supermarkets and so on. The topics in this unit are closely related to students’ real life, which can lead students to communicate with each other bravely. After learning the lesson, students will know more about others’ preferences and enhance their friendships deeply.</a:t>
            </a:r>
            <a:endParaRPr lang="zh-CN" altLang="en-US" sz="2800" b="1">
              <a:latin typeface="Times New Roman" pitchFamily="18" charset="0"/>
            </a:endParaRPr>
          </a:p>
        </p:txBody>
      </p:sp>
      <p:sp>
        <p:nvSpPr>
          <p:cNvPr id="59401" name="AutoShape 9">
            <a:hlinkClick r:id="" action="ppaction://hlinkshowjump?jump=previousslide" highlightClick="1"/>
          </p:cNvPr>
          <p:cNvSpPr>
            <a:spLocks noChangeArrowheads="1"/>
          </p:cNvSpPr>
          <p:nvPr/>
        </p:nvSpPr>
        <p:spPr bwMode="auto">
          <a:xfrm>
            <a:off x="7956550" y="549275"/>
            <a:ext cx="865188" cy="576263"/>
          </a:xfrm>
          <a:prstGeom prst="actionButtonBackPrevious">
            <a:avLst/>
          </a:prstGeom>
          <a:solidFill>
            <a:srgbClr val="FF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ransition>
    <p:wheel spokes="8"/>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2457331_083246038207_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WordArt 3"/>
          <p:cNvSpPr>
            <a:spLocks noChangeArrowheads="1" noChangeShapeType="1"/>
          </p:cNvSpPr>
          <p:nvPr/>
        </p:nvSpPr>
        <p:spPr bwMode="auto">
          <a:xfrm>
            <a:off x="971550" y="2852738"/>
            <a:ext cx="6913563" cy="1296987"/>
          </a:xfrm>
          <a:prstGeom prst="rect">
            <a:avLst/>
          </a:prstGeom>
        </p:spPr>
        <p:txBody>
          <a:bodyPr wrap="none" fromWordArt="1">
            <a:prstTxWarp prst="textPlain">
              <a:avLst>
                <a:gd name="adj" fmla="val 50000"/>
              </a:avLst>
            </a:prstTxWarp>
          </a:bodyPr>
          <a:lstStyle/>
          <a:p>
            <a:pPr algn="ctr"/>
            <a:r>
              <a:rPr lang="en-US" altLang="zh-CN" sz="3600" b="1"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Bookman Old Style"/>
              </a:rPr>
              <a:t>go to the movies</a:t>
            </a:r>
            <a:endParaRPr lang="zh-CN" altLang="en-US" sz="3600" b="1"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Bookman Old Style"/>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1" presetClass="entr" presetSubtype="0" fill="hold" grpId="0" nodeType="withEffect">
                                  <p:stCondLst>
                                    <p:cond delay="0"/>
                                  </p:stCondLst>
                                  <p:childTnLst>
                                    <p:set>
                                      <p:cBhvr>
                                        <p:cTn id="6" dur="1" fill="hold">
                                          <p:stCondLst>
                                            <p:cond delay="0"/>
                                          </p:stCondLst>
                                        </p:cTn>
                                        <p:tgtEl>
                                          <p:spTgt spid="23555"/>
                                        </p:tgtEl>
                                        <p:attrNameLst>
                                          <p:attrName>style.visibility</p:attrName>
                                        </p:attrNameLst>
                                      </p:cBhvr>
                                      <p:to>
                                        <p:strVal val="visible"/>
                                      </p:to>
                                    </p:set>
                                    <p:animEffect transition="in" filter="fade">
                                      <p:cBhvr>
                                        <p:cTn id="7" dur="770" decel="100000"/>
                                        <p:tgtEl>
                                          <p:spTgt spid="23555"/>
                                        </p:tgtEl>
                                      </p:cBhvr>
                                    </p:animEffect>
                                    <p:animScale>
                                      <p:cBhvr>
                                        <p:cTn id="8" dur="770" decel="100000"/>
                                        <p:tgtEl>
                                          <p:spTgt spid="23555"/>
                                        </p:tgtEl>
                                      </p:cBhvr>
                                      <p:from x="10000" y="10000"/>
                                      <p:to x="200000" y="450000"/>
                                    </p:animScale>
                                    <p:animScale>
                                      <p:cBhvr>
                                        <p:cTn id="9" dur="1230" accel="100000" fill="hold">
                                          <p:stCondLst>
                                            <p:cond delay="770"/>
                                          </p:stCondLst>
                                        </p:cTn>
                                        <p:tgtEl>
                                          <p:spTgt spid="23555"/>
                                        </p:tgtEl>
                                      </p:cBhvr>
                                      <p:from x="200000" y="450000"/>
                                      <p:to x="100000" y="100000"/>
                                    </p:animScale>
                                    <p:set>
                                      <p:cBhvr>
                                        <p:cTn id="10" dur="770" fill="hold"/>
                                        <p:tgtEl>
                                          <p:spTgt spid="23555"/>
                                        </p:tgtEl>
                                        <p:attrNameLst>
                                          <p:attrName>ppt_x</p:attrName>
                                        </p:attrNameLst>
                                      </p:cBhvr>
                                      <p:to>
                                        <p:strVal val="(0.5)"/>
                                      </p:to>
                                    </p:set>
                                    <p:anim from="(0.5)" to="(#ppt_x)" calcmode="lin" valueType="num">
                                      <p:cBhvr>
                                        <p:cTn id="11" dur="1230" accel="100000" fill="hold">
                                          <p:stCondLst>
                                            <p:cond delay="770"/>
                                          </p:stCondLst>
                                        </p:cTn>
                                        <p:tgtEl>
                                          <p:spTgt spid="23555"/>
                                        </p:tgtEl>
                                        <p:attrNameLst>
                                          <p:attrName>ppt_x</p:attrName>
                                        </p:attrNameLst>
                                      </p:cBhvr>
                                    </p:anim>
                                    <p:set>
                                      <p:cBhvr>
                                        <p:cTn id="12" dur="770" fill="hold"/>
                                        <p:tgtEl>
                                          <p:spTgt spid="23555"/>
                                        </p:tgtEl>
                                        <p:attrNameLst>
                                          <p:attrName>ppt_y</p:attrName>
                                        </p:attrNameLst>
                                      </p:cBhvr>
                                      <p:to>
                                        <p:strVal val="(#ppt_y+0.4)"/>
                                      </p:to>
                                    </p:set>
                                    <p:anim from="(#ppt_y+0.4)" to="(#ppt_y)" calcmode="lin" valueType="num">
                                      <p:cBhvr>
                                        <p:cTn id="13" dur="1230" accel="100000" fill="hold">
                                          <p:stCondLst>
                                            <p:cond delay="770"/>
                                          </p:stCondLst>
                                        </p:cTn>
                                        <p:tgtEl>
                                          <p:spTgt spid="23555"/>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theater0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513" y="549275"/>
            <a:ext cx="5616575" cy="397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Text Box 3"/>
          <p:cNvSpPr txBox="1">
            <a:spLocks noChangeArrowheads="1"/>
          </p:cNvSpPr>
          <p:nvPr/>
        </p:nvSpPr>
        <p:spPr bwMode="auto">
          <a:xfrm>
            <a:off x="1835150" y="5661025"/>
            <a:ext cx="46799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600" b="1">
                <a:latin typeface="Times New Roman" pitchFamily="18" charset="0"/>
                <a:ea typeface="黑体" pitchFamily="49" charset="-122"/>
              </a:rPr>
              <a:t>movie theater</a:t>
            </a:r>
          </a:p>
        </p:txBody>
      </p:sp>
      <p:sp>
        <p:nvSpPr>
          <p:cNvPr id="24580" name="Text Box 4"/>
          <p:cNvSpPr txBox="1">
            <a:spLocks noChangeArrowheads="1"/>
          </p:cNvSpPr>
          <p:nvPr/>
        </p:nvSpPr>
        <p:spPr bwMode="auto">
          <a:xfrm>
            <a:off x="4787900" y="5734050"/>
            <a:ext cx="4445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600" b="1">
                <a:latin typeface="Times New Roman" pitchFamily="18" charset="0"/>
              </a:rPr>
              <a:t>=</a:t>
            </a:r>
          </a:p>
        </p:txBody>
      </p:sp>
      <p:sp>
        <p:nvSpPr>
          <p:cNvPr id="24581" name="Text Box 5"/>
          <p:cNvSpPr txBox="1">
            <a:spLocks noChangeArrowheads="1"/>
          </p:cNvSpPr>
          <p:nvPr/>
        </p:nvSpPr>
        <p:spPr bwMode="auto">
          <a:xfrm>
            <a:off x="5292725" y="5661025"/>
            <a:ext cx="1581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600" b="1">
                <a:solidFill>
                  <a:srgbClr val="FF0000"/>
                </a:solidFill>
                <a:latin typeface="Times New Roman" pitchFamily="18" charset="0"/>
              </a:rPr>
              <a:t>cinema</a:t>
            </a:r>
          </a:p>
        </p:txBody>
      </p:sp>
      <p:sp>
        <p:nvSpPr>
          <p:cNvPr id="24582" name="Text Box 6"/>
          <p:cNvSpPr txBox="1">
            <a:spLocks noChangeArrowheads="1"/>
          </p:cNvSpPr>
          <p:nvPr/>
        </p:nvSpPr>
        <p:spPr bwMode="auto">
          <a:xfrm>
            <a:off x="1547813" y="4581525"/>
            <a:ext cx="6769100" cy="1190625"/>
          </a:xfrm>
          <a:prstGeom prst="rect">
            <a:avLst/>
          </a:prstGeom>
          <a:solidFill>
            <a:srgbClr val="FFCCFF">
              <a:alpha val="54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600" b="1">
                <a:solidFill>
                  <a:srgbClr val="6600FF"/>
                </a:solidFill>
                <a:latin typeface="Trebuchet MS" pitchFamily="34" charset="0"/>
                <a:ea typeface="New Chn Characters" pitchFamily="2" charset="-122"/>
              </a:rPr>
              <a:t>What’s the best movie th</a:t>
            </a:r>
            <a:r>
              <a:rPr lang="en-US" altLang="zh-CN" sz="3600" b="1">
                <a:solidFill>
                  <a:srgbClr val="FF0000"/>
                </a:solidFill>
                <a:latin typeface="Trebuchet MS" pitchFamily="34" charset="0"/>
                <a:ea typeface="New Chn Characters" pitchFamily="2" charset="-122"/>
              </a:rPr>
              <a:t>ea</a:t>
            </a:r>
            <a:r>
              <a:rPr lang="en-US" altLang="zh-CN" sz="3600" b="1">
                <a:solidFill>
                  <a:srgbClr val="6600FF"/>
                </a:solidFill>
                <a:latin typeface="Trebuchet MS" pitchFamily="34" charset="0"/>
                <a:ea typeface="New Chn Characters" pitchFamily="2" charset="-122"/>
              </a:rPr>
              <a:t>ter to go to ?</a:t>
            </a:r>
          </a:p>
        </p:txBody>
      </p:sp>
      <p:sp>
        <p:nvSpPr>
          <p:cNvPr id="24583" name="Rectangle 7"/>
          <p:cNvSpPr>
            <a:spLocks noChangeArrowheads="1"/>
          </p:cNvSpPr>
          <p:nvPr/>
        </p:nvSpPr>
        <p:spPr bwMode="auto">
          <a:xfrm>
            <a:off x="6372225" y="5157788"/>
            <a:ext cx="20034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altLang="zh-CN" sz="4000" b="1">
                <a:solidFill>
                  <a:srgbClr val="0000CC"/>
                </a:solidFill>
                <a:sym typeface="Kingsoft Phonetic Plain" pitchFamily="2" charset="2"/>
              </a:rPr>
              <a:t>/</a:t>
            </a:r>
            <a:r>
              <a:rPr lang="en-US" altLang="zh-CN" sz="4000" b="1">
                <a:solidFill>
                  <a:srgbClr val="0000CC"/>
                </a:solidFill>
                <a:sym typeface="GWIPA" pitchFamily="2" charset="2"/>
              </a:rPr>
              <a:t>'θiət ə/</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579"/>
                                        </p:tgtEl>
                                        <p:attrNameLst>
                                          <p:attrName>style.visibility</p:attrName>
                                        </p:attrNameLst>
                                      </p:cBhvr>
                                      <p:to>
                                        <p:strVal val="visible"/>
                                      </p:to>
                                    </p:set>
                                    <p:animEffect transition="in" filter="blinds(horizontal)">
                                      <p:cBhvr>
                                        <p:cTn id="7" dur="500"/>
                                        <p:tgtEl>
                                          <p:spTgt spid="2457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4580"/>
                                        </p:tgtEl>
                                        <p:attrNameLst>
                                          <p:attrName>style.visibility</p:attrName>
                                        </p:attrNameLst>
                                      </p:cBhvr>
                                      <p:to>
                                        <p:strVal val="visible"/>
                                      </p:to>
                                    </p:set>
                                    <p:animEffect transition="in" filter="blinds(horizontal)">
                                      <p:cBhvr>
                                        <p:cTn id="12" dur="500"/>
                                        <p:tgtEl>
                                          <p:spTgt spid="2458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45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autoUpdateAnimBg="0"/>
      <p:bldP spid="24580" grpId="0" autoUpdateAnimBg="0"/>
      <p:bldP spid="24581"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liuxt041052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971800"/>
            <a:ext cx="5076825" cy="3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Text Box 3"/>
          <p:cNvSpPr txBox="1">
            <a:spLocks noChangeArrowheads="1"/>
          </p:cNvSpPr>
          <p:nvPr/>
        </p:nvSpPr>
        <p:spPr bwMode="auto">
          <a:xfrm>
            <a:off x="0" y="0"/>
            <a:ext cx="896461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200" b="1">
                <a:solidFill>
                  <a:srgbClr val="FF3399"/>
                </a:solidFill>
                <a:latin typeface="Comic Sans MS" pitchFamily="66" charset="0"/>
              </a:rPr>
              <a:t>As for the theater, what is important to you?</a:t>
            </a:r>
          </a:p>
        </p:txBody>
      </p:sp>
      <p:grpSp>
        <p:nvGrpSpPr>
          <p:cNvPr id="25604" name="Group 4"/>
          <p:cNvGrpSpPr>
            <a:grpSpLocks/>
          </p:cNvGrpSpPr>
          <p:nvPr/>
        </p:nvGrpSpPr>
        <p:grpSpPr bwMode="auto">
          <a:xfrm>
            <a:off x="0" y="1484313"/>
            <a:ext cx="5291138" cy="1262062"/>
            <a:chOff x="0" y="0"/>
            <a:chExt cx="3333" cy="795"/>
          </a:xfrm>
        </p:grpSpPr>
        <p:pic>
          <p:nvPicPr>
            <p:cNvPr id="25605" name="Picture 5" descr="2011011315111782"/>
            <p:cNvPicPr>
              <a:picLocks noChangeAspect="1" noChangeArrowheads="1"/>
            </p:cNvPicPr>
            <p:nvPr/>
          </p:nvPicPr>
          <p:blipFill>
            <a:blip r:embed="rId3">
              <a:extLst>
                <a:ext uri="{28A0092B-C50C-407E-A947-70E740481C1C}">
                  <a14:useLocalDpi xmlns:a14="http://schemas.microsoft.com/office/drawing/2010/main" val="0"/>
                </a:ext>
              </a:extLst>
            </a:blip>
            <a:srcRect l="6277" t="20787" r="53389" b="65762"/>
            <a:stretch>
              <a:fillRect/>
            </a:stretch>
          </p:blipFill>
          <p:spPr bwMode="auto">
            <a:xfrm>
              <a:off x="0" y="0"/>
              <a:ext cx="3333" cy="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6" name="Rectangle 6"/>
            <p:cNvSpPr>
              <a:spLocks noChangeArrowheads="1"/>
            </p:cNvSpPr>
            <p:nvPr/>
          </p:nvSpPr>
          <p:spPr bwMode="auto">
            <a:xfrm>
              <a:off x="158" y="91"/>
              <a:ext cx="2767" cy="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80000"/>
                </a:lnSpc>
                <a:spcBef>
                  <a:spcPct val="50000"/>
                </a:spcBef>
              </a:pPr>
              <a:r>
                <a:rPr lang="en-US" altLang="zh-CN" sz="3200" b="1">
                  <a:solidFill>
                    <a:srgbClr val="CC3300"/>
                  </a:solidFill>
                  <a:latin typeface="Comic Sans MS" pitchFamily="66" charset="0"/>
                </a:rPr>
                <a:t>comfortable seats</a:t>
              </a:r>
            </a:p>
            <a:p>
              <a:pPr>
                <a:lnSpc>
                  <a:spcPct val="80000"/>
                </a:lnSpc>
                <a:spcBef>
                  <a:spcPct val="50000"/>
                </a:spcBef>
              </a:pPr>
              <a:r>
                <a:rPr lang="en-US" altLang="zh-CN" sz="3200" b="1">
                  <a:solidFill>
                    <a:srgbClr val="0000CC"/>
                  </a:solidFill>
                  <a:latin typeface="Comic Sans MS" pitchFamily="66" charset="0"/>
                </a:rPr>
                <a:t>/'kʌmfətəbl/</a:t>
              </a:r>
              <a:r>
                <a:rPr lang="en-US" altLang="zh-CN" sz="3200">
                  <a:latin typeface="Comic Sans MS" pitchFamily="66" charset="0"/>
                </a:rPr>
                <a:t> </a:t>
              </a:r>
              <a:r>
                <a:rPr lang="en-US" altLang="zh-CN" sz="3200" b="1">
                  <a:solidFill>
                    <a:srgbClr val="0000CC"/>
                  </a:solidFill>
                  <a:latin typeface="Comic Sans MS" pitchFamily="66" charset="0"/>
                  <a:sym typeface="Kingsoft Phonetic Plain" pitchFamily="2" charset="2"/>
                </a:rPr>
                <a:t>/si:t</a:t>
              </a:r>
              <a:r>
                <a:rPr lang="en-US" altLang="zh-CN" sz="3200" b="1">
                  <a:solidFill>
                    <a:srgbClr val="0000CC"/>
                  </a:solidFill>
                  <a:latin typeface="Comic Sans MS" pitchFamily="66" charset="0"/>
                  <a:sym typeface="GWIPA" pitchFamily="2" charset="2"/>
                </a:rPr>
                <a:t>/</a:t>
              </a:r>
            </a:p>
          </p:txBody>
        </p:sp>
      </p:grpSp>
      <p:pic>
        <p:nvPicPr>
          <p:cNvPr id="25607" name="Picture 7" descr="2011011315111782"/>
          <p:cNvPicPr>
            <a:picLocks noChangeAspect="1" noChangeArrowheads="1"/>
          </p:cNvPicPr>
          <p:nvPr/>
        </p:nvPicPr>
        <p:blipFill>
          <a:blip r:embed="rId3">
            <a:extLst>
              <a:ext uri="{28A0092B-C50C-407E-A947-70E740481C1C}">
                <a14:useLocalDpi xmlns:a14="http://schemas.microsoft.com/office/drawing/2010/main" val="0"/>
              </a:ext>
            </a:extLst>
          </a:blip>
          <a:srcRect l="66777" t="2620" b="80551"/>
          <a:stretch>
            <a:fillRect/>
          </a:stretch>
        </p:blipFill>
        <p:spPr bwMode="auto">
          <a:xfrm>
            <a:off x="5219700" y="620713"/>
            <a:ext cx="3267075" cy="198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8" name="Rectangle 8"/>
          <p:cNvSpPr>
            <a:spLocks noChangeArrowheads="1"/>
          </p:cNvSpPr>
          <p:nvPr/>
        </p:nvSpPr>
        <p:spPr bwMode="auto">
          <a:xfrm>
            <a:off x="5651500" y="1268413"/>
            <a:ext cx="2576513" cy="144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80000"/>
              </a:lnSpc>
            </a:pPr>
            <a:r>
              <a:rPr lang="en-US" altLang="zh-CN" sz="3200" b="1">
                <a:solidFill>
                  <a:srgbClr val="6600FF"/>
                </a:solidFill>
                <a:latin typeface="Comic Sans MS" pitchFamily="66" charset="0"/>
              </a:rPr>
              <a:t>big</a:t>
            </a:r>
            <a:r>
              <a:rPr lang="en-US" altLang="zh-CN" sz="3200" b="1">
                <a:solidFill>
                  <a:srgbClr val="CC3300"/>
                </a:solidFill>
                <a:latin typeface="Comic Sans MS" pitchFamily="66" charset="0"/>
              </a:rPr>
              <a:t>  screen</a:t>
            </a:r>
          </a:p>
          <a:p>
            <a:pPr>
              <a:lnSpc>
                <a:spcPct val="80000"/>
              </a:lnSpc>
              <a:spcBef>
                <a:spcPct val="50000"/>
              </a:spcBef>
            </a:pPr>
            <a:r>
              <a:rPr lang="en-US" altLang="zh-CN" sz="2400" b="1">
                <a:solidFill>
                  <a:srgbClr val="0000CC"/>
                </a:solidFill>
                <a:latin typeface="Comic Sans MS" pitchFamily="66" charset="0"/>
                <a:sym typeface="GWIPA" pitchFamily="2" charset="2"/>
              </a:rPr>
              <a:t>       /'</a:t>
            </a:r>
            <a:r>
              <a:rPr lang="en-US" altLang="zh-CN" sz="2400" b="1">
                <a:solidFill>
                  <a:srgbClr val="0000CC"/>
                </a:solidFill>
                <a:latin typeface="Comic Sans MS" pitchFamily="66" charset="0"/>
                <a:sym typeface="Kingsoft Phonetic Plain" pitchFamily="2" charset="2"/>
              </a:rPr>
              <a:t>skri:n/</a:t>
            </a:r>
            <a:endParaRPr lang="en-US" altLang="zh-CN" sz="2400" b="1">
              <a:solidFill>
                <a:srgbClr val="0000CC"/>
              </a:solidFill>
              <a:latin typeface="Comic Sans MS" pitchFamily="66" charset="0"/>
              <a:sym typeface="GWIPA" pitchFamily="2" charset="2"/>
            </a:endParaRPr>
          </a:p>
          <a:p>
            <a:r>
              <a:rPr lang="en-US" altLang="zh-CN" sz="3200" b="1">
                <a:solidFill>
                  <a:srgbClr val="CC3300"/>
                </a:solidFill>
                <a:latin typeface="Comic Sans MS" pitchFamily="66" charset="0"/>
              </a:rPr>
              <a:t>     </a:t>
            </a:r>
          </a:p>
        </p:txBody>
      </p:sp>
      <p:pic>
        <p:nvPicPr>
          <p:cNvPr id="25609" name="Picture 9" descr="2011011315111782"/>
          <p:cNvPicPr>
            <a:picLocks noChangeAspect="1" noChangeArrowheads="1"/>
          </p:cNvPicPr>
          <p:nvPr/>
        </p:nvPicPr>
        <p:blipFill>
          <a:blip r:embed="rId4">
            <a:extLst>
              <a:ext uri="{28A0092B-C50C-407E-A947-70E740481C1C}">
                <a14:useLocalDpi xmlns:a14="http://schemas.microsoft.com/office/drawing/2010/main" val="0"/>
              </a:ext>
            </a:extLst>
          </a:blip>
          <a:srcRect t="28513" r="73083" b="59944"/>
          <a:stretch>
            <a:fillRect/>
          </a:stretch>
        </p:blipFill>
        <p:spPr bwMode="auto">
          <a:xfrm>
            <a:off x="5688013" y="5081588"/>
            <a:ext cx="3455987" cy="177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0" name="Rectangle 10"/>
          <p:cNvSpPr>
            <a:spLocks noChangeArrowheads="1"/>
          </p:cNvSpPr>
          <p:nvPr/>
        </p:nvSpPr>
        <p:spPr bwMode="auto">
          <a:xfrm>
            <a:off x="6300788" y="5445125"/>
            <a:ext cx="3132137" cy="171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80000"/>
              </a:lnSpc>
            </a:pPr>
            <a:r>
              <a:rPr lang="en-US" altLang="zh-CN" sz="2800" b="1">
                <a:solidFill>
                  <a:srgbClr val="6600FF"/>
                </a:solidFill>
                <a:latin typeface="Comic Sans MS" pitchFamily="66" charset="0"/>
              </a:rPr>
              <a:t>friendly </a:t>
            </a:r>
            <a:r>
              <a:rPr lang="en-US" altLang="zh-CN" sz="2800" b="1">
                <a:solidFill>
                  <a:srgbClr val="CC3300"/>
                </a:solidFill>
                <a:latin typeface="Comic Sans MS" pitchFamily="66" charset="0"/>
              </a:rPr>
              <a:t>service</a:t>
            </a:r>
          </a:p>
          <a:p>
            <a:pPr>
              <a:lnSpc>
                <a:spcPct val="80000"/>
              </a:lnSpc>
              <a:spcBef>
                <a:spcPct val="50000"/>
              </a:spcBef>
            </a:pPr>
            <a:r>
              <a:rPr lang="en-US" altLang="zh-CN" b="1">
                <a:solidFill>
                  <a:srgbClr val="0000CC"/>
                </a:solidFill>
                <a:sym typeface="Kingsoft Phonetic Plain" pitchFamily="2" charset="2"/>
              </a:rPr>
              <a:t>                        </a:t>
            </a:r>
            <a:r>
              <a:rPr lang="en-US" altLang="zh-CN" sz="3600" b="1">
                <a:solidFill>
                  <a:srgbClr val="0000CC"/>
                </a:solidFill>
                <a:latin typeface="Comic Sans MS" pitchFamily="66" charset="0"/>
                <a:sym typeface="Kingsoft Phonetic Plain" pitchFamily="2" charset="2"/>
              </a:rPr>
              <a:t>/</a:t>
            </a:r>
            <a:r>
              <a:rPr lang="en-US" altLang="zh-CN" sz="3600" b="1">
                <a:solidFill>
                  <a:srgbClr val="0000CC"/>
                </a:solidFill>
                <a:latin typeface="Comic Sans MS" pitchFamily="66" charset="0"/>
                <a:sym typeface="GWIPA" pitchFamily="2" charset="2"/>
              </a:rPr>
              <a:t>'</a:t>
            </a:r>
            <a:r>
              <a:rPr lang="en-US" altLang="zh-CN" sz="3600" b="1">
                <a:solidFill>
                  <a:srgbClr val="0000CC"/>
                </a:solidFill>
                <a:latin typeface="Comic Sans MS" pitchFamily="66" charset="0"/>
                <a:sym typeface="Kingsoft Phonetic Plain" pitchFamily="2" charset="2"/>
              </a:rPr>
              <a:t>s</a:t>
            </a:r>
            <a:r>
              <a:rPr lang="en-US" altLang="zh-CN" sz="3600" b="1">
                <a:solidFill>
                  <a:srgbClr val="0000CC"/>
                </a:solidFill>
                <a:latin typeface="Comic Sans MS" pitchFamily="66" charset="0"/>
                <a:sym typeface="GWIPA" pitchFamily="2" charset="2"/>
              </a:rPr>
              <a:t>əvis/</a:t>
            </a:r>
          </a:p>
          <a:p>
            <a:r>
              <a:rPr lang="en-US" altLang="zh-CN" sz="3200" b="1">
                <a:solidFill>
                  <a:srgbClr val="CC3300"/>
                </a:solidFill>
                <a:latin typeface="Comic Sans MS" pitchFamily="66" charset="0"/>
              </a:rPr>
              <a:t>     </a:t>
            </a:r>
          </a:p>
        </p:txBody>
      </p:sp>
      <p:grpSp>
        <p:nvGrpSpPr>
          <p:cNvPr id="25611" name="Group 11"/>
          <p:cNvGrpSpPr>
            <a:grpSpLocks noChangeAspect="1"/>
          </p:cNvGrpSpPr>
          <p:nvPr/>
        </p:nvGrpSpPr>
        <p:grpSpPr bwMode="auto">
          <a:xfrm>
            <a:off x="762000" y="3276600"/>
            <a:ext cx="3978275" cy="2527300"/>
            <a:chOff x="0" y="0"/>
            <a:chExt cx="1326" cy="862"/>
          </a:xfrm>
        </p:grpSpPr>
        <p:pic>
          <p:nvPicPr>
            <p:cNvPr id="25612" name="Picture 12" descr="Furniture logo"/>
            <p:cNvPicPr>
              <a:picLocks noChangeAspect="1" noChangeArrowheads="1"/>
            </p:cNvPicPr>
            <p:nvPr/>
          </p:nvPicPr>
          <p:blipFill>
            <a:blip r:embed="rId5">
              <a:extLst>
                <a:ext uri="{28A0092B-C50C-407E-A947-70E740481C1C}">
                  <a14:useLocalDpi xmlns:a14="http://schemas.microsoft.com/office/drawing/2010/main" val="0"/>
                </a:ext>
              </a:extLst>
            </a:blip>
            <a:srcRect t="24765" r="64838" b="47186"/>
            <a:stretch>
              <a:fillRect/>
            </a:stretch>
          </p:blipFill>
          <p:spPr bwMode="auto">
            <a:xfrm>
              <a:off x="598" y="45"/>
              <a:ext cx="728" cy="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3" name="Picture 13" descr="Furniture logo"/>
            <p:cNvPicPr>
              <a:picLocks noChangeAspect="1" noChangeArrowheads="1"/>
            </p:cNvPicPr>
            <p:nvPr/>
          </p:nvPicPr>
          <p:blipFill>
            <a:blip r:embed="rId5">
              <a:extLst>
                <a:ext uri="{28A0092B-C50C-407E-A947-70E740481C1C}">
                  <a14:useLocalDpi xmlns:a14="http://schemas.microsoft.com/office/drawing/2010/main" val="0"/>
                </a:ext>
              </a:extLst>
            </a:blip>
            <a:srcRect t="24765" r="68944" b="48766"/>
            <a:stretch>
              <a:fillRect/>
            </a:stretch>
          </p:blipFill>
          <p:spPr bwMode="auto">
            <a:xfrm>
              <a:off x="0" y="0"/>
              <a:ext cx="643" cy="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5614" name="Picture 14" descr="_162215038_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4400" y="3657600"/>
            <a:ext cx="3386138" cy="252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615" name="Group 15"/>
          <p:cNvGrpSpPr>
            <a:grpSpLocks/>
          </p:cNvGrpSpPr>
          <p:nvPr/>
        </p:nvGrpSpPr>
        <p:grpSpPr bwMode="auto">
          <a:xfrm>
            <a:off x="228600" y="2819400"/>
            <a:ext cx="5334000" cy="3844925"/>
            <a:chOff x="0" y="0"/>
            <a:chExt cx="3560" cy="2614"/>
          </a:xfrm>
        </p:grpSpPr>
        <p:pic>
          <p:nvPicPr>
            <p:cNvPr id="25616" name="Picture 16" descr="201011217464955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3560" cy="2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7" name="Text Box 17"/>
            <p:cNvSpPr txBox="1">
              <a:spLocks noChangeArrowheads="1"/>
            </p:cNvSpPr>
            <p:nvPr/>
          </p:nvSpPr>
          <p:spPr bwMode="auto">
            <a:xfrm>
              <a:off x="204" y="200"/>
              <a:ext cx="3039" cy="353"/>
            </a:xfrm>
            <a:prstGeom prst="rect">
              <a:avLst/>
            </a:prstGeom>
            <a:solidFill>
              <a:srgbClr val="CCFFCC">
                <a:alpha val="7800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solidFill>
                    <a:srgbClr val="FF3399"/>
                  </a:solidFill>
                  <a:latin typeface="Comic Sans MS" pitchFamily="66" charset="0"/>
                </a:rPr>
                <a:t>the best theater</a:t>
              </a:r>
            </a:p>
          </p:txBody>
        </p:sp>
      </p:grpSp>
      <p:sp>
        <p:nvSpPr>
          <p:cNvPr id="25618" name="Text Box 18"/>
          <p:cNvSpPr txBox="1">
            <a:spLocks noChangeArrowheads="1"/>
          </p:cNvSpPr>
          <p:nvPr/>
        </p:nvSpPr>
        <p:spPr bwMode="auto">
          <a:xfrm>
            <a:off x="6659563" y="3789363"/>
            <a:ext cx="1657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en-US"/>
          </a:p>
        </p:txBody>
      </p:sp>
      <p:grpSp>
        <p:nvGrpSpPr>
          <p:cNvPr id="25619" name="Group 19"/>
          <p:cNvGrpSpPr>
            <a:grpSpLocks/>
          </p:cNvGrpSpPr>
          <p:nvPr/>
        </p:nvGrpSpPr>
        <p:grpSpPr bwMode="auto">
          <a:xfrm>
            <a:off x="5651500" y="2636838"/>
            <a:ext cx="4456113" cy="1984375"/>
            <a:chOff x="0" y="0"/>
            <a:chExt cx="2807" cy="1250"/>
          </a:xfrm>
        </p:grpSpPr>
        <p:pic>
          <p:nvPicPr>
            <p:cNvPr id="25620" name="Picture 20" descr="2011011315111782"/>
            <p:cNvPicPr>
              <a:picLocks noChangeAspect="1" noChangeArrowheads="1"/>
            </p:cNvPicPr>
            <p:nvPr/>
          </p:nvPicPr>
          <p:blipFill>
            <a:blip r:embed="rId3">
              <a:extLst>
                <a:ext uri="{28A0092B-C50C-407E-A947-70E740481C1C}">
                  <a14:useLocalDpi xmlns:a14="http://schemas.microsoft.com/office/drawing/2010/main" val="0"/>
                </a:ext>
              </a:extLst>
            </a:blip>
            <a:srcRect l="66777" t="2620" b="80551"/>
            <a:stretch>
              <a:fillRect/>
            </a:stretch>
          </p:blipFill>
          <p:spPr bwMode="auto">
            <a:xfrm>
              <a:off x="0" y="0"/>
              <a:ext cx="2058" cy="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21" name="Text Box 21"/>
            <p:cNvSpPr txBox="1">
              <a:spLocks noChangeArrowheads="1"/>
            </p:cNvSpPr>
            <p:nvPr/>
          </p:nvSpPr>
          <p:spPr bwMode="auto">
            <a:xfrm>
              <a:off x="493" y="408"/>
              <a:ext cx="2314"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200" b="1">
                  <a:solidFill>
                    <a:srgbClr val="0066FF"/>
                  </a:solidFill>
                  <a:latin typeface="Comic Sans MS" pitchFamily="66" charset="0"/>
                </a:rPr>
                <a:t>best sound</a:t>
              </a:r>
              <a:r>
                <a:rPr lang="en-US" altLang="zh-CN">
                  <a:solidFill>
                    <a:srgbClr val="0066FF"/>
                  </a:solidFill>
                </a:rPr>
                <a:t> </a:t>
              </a:r>
            </a:p>
          </p:txBody>
        </p:sp>
      </p:grpSp>
      <p:sp>
        <p:nvSpPr>
          <p:cNvPr id="25622" name="Text Box 22"/>
          <p:cNvSpPr txBox="1">
            <a:spLocks noChangeArrowheads="1"/>
          </p:cNvSpPr>
          <p:nvPr/>
        </p:nvSpPr>
        <p:spPr bwMode="auto">
          <a:xfrm>
            <a:off x="1066800" y="685800"/>
            <a:ext cx="3059113" cy="701675"/>
          </a:xfrm>
          <a:prstGeom prst="rect">
            <a:avLst/>
          </a:prstGeom>
          <a:solidFill>
            <a:srgbClr val="66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4000" b="1">
                <a:latin typeface="Comic Sans MS" pitchFamily="66" charset="0"/>
              </a:rPr>
              <a:t>It has</a:t>
            </a:r>
            <a:r>
              <a:rPr lang="en-US" altLang="zh-CN">
                <a:latin typeface="Comic Sans MS" pitchFamily="66" charset="0"/>
              </a:rPr>
              <a:t>   - - -  - - -</a:t>
            </a:r>
          </a:p>
        </p:txBody>
      </p:sp>
      <p:pic>
        <p:nvPicPr>
          <p:cNvPr id="25623" name="Picture 23" descr="153920_130039478030000000_282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3400" y="2895600"/>
            <a:ext cx="4800600" cy="348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24" name="Oval 24"/>
          <p:cNvSpPr>
            <a:spLocks noChangeArrowheads="1"/>
          </p:cNvSpPr>
          <p:nvPr/>
        </p:nvSpPr>
        <p:spPr bwMode="auto">
          <a:xfrm rot="21257585">
            <a:off x="1219200" y="4572000"/>
            <a:ext cx="2438400" cy="609600"/>
          </a:xfrm>
          <a:prstGeom prst="ellipse">
            <a:avLst/>
          </a:prstGeom>
          <a:noFill/>
          <a:ln w="57150">
            <a:solidFill>
              <a:srgbClr val="FF00FF"/>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5611"/>
                                        </p:tgtEl>
                                        <p:attrNameLst>
                                          <p:attrName>style.visibility</p:attrName>
                                        </p:attrNameLst>
                                      </p:cBhvr>
                                      <p:to>
                                        <p:strVal val="visible"/>
                                      </p:to>
                                    </p:set>
                                    <p:animEffect transition="in" filter="checkerboard(across)">
                                      <p:cBhvr>
                                        <p:cTn id="7" dur="500"/>
                                        <p:tgtEl>
                                          <p:spTgt spid="25611"/>
                                        </p:tgtEl>
                                      </p:cBhvr>
                                    </p:animEffect>
                                  </p:childTnLst>
                                </p:cTn>
                              </p:par>
                              <p:par>
                                <p:cTn id="8" presetID="6" presetClass="emph" presetSubtype="0" fill="hold" nodeType="withEffect">
                                  <p:stCondLst>
                                    <p:cond delay="0"/>
                                  </p:stCondLst>
                                  <p:childTnLst>
                                    <p:animScale>
                                      <p:cBhvr>
                                        <p:cTn id="9" dur="1000" fill="hold"/>
                                        <p:tgtEl>
                                          <p:spTgt spid="25611"/>
                                        </p:tgtEl>
                                      </p:cBhvr>
                                      <p:by x="150000" y="150000"/>
                                    </p:animScale>
                                  </p:childTnLst>
                                </p:cTn>
                              </p:par>
                            </p:childTnLst>
                          </p:cTn>
                        </p:par>
                      </p:childTnLst>
                    </p:cTn>
                  </p:par>
                  <p:par>
                    <p:cTn id="10" fill="hold" nodeType="clickPar">
                      <p:stCondLst>
                        <p:cond delay="indefinite"/>
                      </p:stCondLst>
                      <p:childTnLst>
                        <p:par>
                          <p:cTn id="11" fill="hold" nodeType="withGroup">
                            <p:stCondLst>
                              <p:cond delay="0"/>
                            </p:stCondLst>
                            <p:childTnLst>
                              <p:par>
                                <p:cTn id="12" presetID="2" presetClass="entr" presetSubtype="8" fill="hold" nodeType="clickEffect">
                                  <p:stCondLst>
                                    <p:cond delay="0"/>
                                  </p:stCondLst>
                                  <p:childTnLst>
                                    <p:set>
                                      <p:cBhvr>
                                        <p:cTn id="13" dur="1" fill="hold">
                                          <p:stCondLst>
                                            <p:cond delay="0"/>
                                          </p:stCondLst>
                                        </p:cTn>
                                        <p:tgtEl>
                                          <p:spTgt spid="25604"/>
                                        </p:tgtEl>
                                        <p:attrNameLst>
                                          <p:attrName>style.visibility</p:attrName>
                                        </p:attrNameLst>
                                      </p:cBhvr>
                                      <p:to>
                                        <p:strVal val="visible"/>
                                      </p:to>
                                    </p:set>
                                    <p:anim calcmode="lin" valueType="num">
                                      <p:cBhvr additive="base">
                                        <p:cTn id="14" dur="500" fill="hold"/>
                                        <p:tgtEl>
                                          <p:spTgt spid="25604"/>
                                        </p:tgtEl>
                                        <p:attrNameLst>
                                          <p:attrName>ppt_x</p:attrName>
                                        </p:attrNameLst>
                                      </p:cBhvr>
                                      <p:tavLst>
                                        <p:tav tm="0">
                                          <p:val>
                                            <p:strVal val="0-#ppt_w/2"/>
                                          </p:val>
                                        </p:tav>
                                        <p:tav tm="100000">
                                          <p:val>
                                            <p:strVal val="#ppt_x"/>
                                          </p:val>
                                        </p:tav>
                                      </p:tavLst>
                                    </p:anim>
                                    <p:anim calcmode="lin" valueType="num">
                                      <p:cBhvr additive="base">
                                        <p:cTn id="15" dur="500" fill="hold"/>
                                        <p:tgtEl>
                                          <p:spTgt spid="25604"/>
                                        </p:tgtEl>
                                        <p:attrNameLst>
                                          <p:attrName>ppt_y</p:attrName>
                                        </p:attrNameLst>
                                      </p:cBhvr>
                                      <p:tavLst>
                                        <p:tav tm="0">
                                          <p:val>
                                            <p:strVal val="#ppt_y"/>
                                          </p:val>
                                        </p:tav>
                                        <p:tav tm="100000">
                                          <p:val>
                                            <p:strVal val="#ppt_y"/>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9" presetClass="exit" presetSubtype="0" fill="hold" nodeType="clickEffect">
                                  <p:stCondLst>
                                    <p:cond delay="0"/>
                                  </p:stCondLst>
                                  <p:childTnLst>
                                    <p:animEffect transition="out" filter="dissolve">
                                      <p:cBhvr>
                                        <p:cTn id="19" dur="500"/>
                                        <p:tgtEl>
                                          <p:spTgt spid="25611"/>
                                        </p:tgtEl>
                                      </p:cBhvr>
                                    </p:animEffect>
                                    <p:set>
                                      <p:cBhvr>
                                        <p:cTn id="20" dur="1" fill="hold">
                                          <p:stCondLst>
                                            <p:cond delay="499"/>
                                          </p:stCondLst>
                                        </p:cTn>
                                        <p:tgtEl>
                                          <p:spTgt spid="25611"/>
                                        </p:tgtEl>
                                        <p:attrNameLst>
                                          <p:attrName>style.visibility</p:attrName>
                                        </p:attrNameLst>
                                      </p:cBhvr>
                                      <p:to>
                                        <p:strVal val="hidden"/>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5" presetClass="entr" presetSubtype="10" fill="hold" nodeType="clickEffect">
                                  <p:stCondLst>
                                    <p:cond delay="0"/>
                                  </p:stCondLst>
                                  <p:childTnLst>
                                    <p:set>
                                      <p:cBhvr>
                                        <p:cTn id="24" dur="1" fill="hold">
                                          <p:stCondLst>
                                            <p:cond delay="0"/>
                                          </p:stCondLst>
                                        </p:cTn>
                                        <p:tgtEl>
                                          <p:spTgt spid="25614"/>
                                        </p:tgtEl>
                                        <p:attrNameLst>
                                          <p:attrName>style.visibility</p:attrName>
                                        </p:attrNameLst>
                                      </p:cBhvr>
                                      <p:to>
                                        <p:strVal val="visible"/>
                                      </p:to>
                                    </p:set>
                                    <p:animEffect transition="in" filter="checkerboard(across)">
                                      <p:cBhvr>
                                        <p:cTn id="25" dur="500"/>
                                        <p:tgtEl>
                                          <p:spTgt spid="25614"/>
                                        </p:tgtEl>
                                      </p:cBhvr>
                                    </p:animEffect>
                                  </p:childTnLst>
                                </p:cTn>
                              </p:par>
                              <p:par>
                                <p:cTn id="26" presetID="6" presetClass="emph" presetSubtype="0" fill="hold" nodeType="withEffect">
                                  <p:stCondLst>
                                    <p:cond delay="0"/>
                                  </p:stCondLst>
                                  <p:childTnLst>
                                    <p:animScale>
                                      <p:cBhvr>
                                        <p:cTn id="27" dur="1000" fill="hold"/>
                                        <p:tgtEl>
                                          <p:spTgt spid="25614"/>
                                        </p:tgtEl>
                                      </p:cBhvr>
                                      <p:by x="150000" y="150000"/>
                                    </p:animScale>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25608"/>
                                        </p:tgtEl>
                                        <p:attrNameLst>
                                          <p:attrName>style.visibility</p:attrName>
                                        </p:attrNameLst>
                                      </p:cBhvr>
                                      <p:to>
                                        <p:strVal val="visible"/>
                                      </p:to>
                                    </p:set>
                                    <p:animEffect transition="in" filter="box(in)">
                                      <p:cBhvr>
                                        <p:cTn id="32" dur="500"/>
                                        <p:tgtEl>
                                          <p:spTgt spid="25608"/>
                                        </p:tgtEl>
                                      </p:cBhvr>
                                    </p:animEffect>
                                  </p:childTnLst>
                                </p:cTn>
                              </p:par>
                              <p:par>
                                <p:cTn id="33" presetID="4" presetClass="entr" presetSubtype="16" fill="hold" nodeType="withEffect">
                                  <p:stCondLst>
                                    <p:cond delay="0"/>
                                  </p:stCondLst>
                                  <p:childTnLst>
                                    <p:set>
                                      <p:cBhvr>
                                        <p:cTn id="34" dur="1" fill="hold">
                                          <p:stCondLst>
                                            <p:cond delay="0"/>
                                          </p:stCondLst>
                                        </p:cTn>
                                        <p:tgtEl>
                                          <p:spTgt spid="25607"/>
                                        </p:tgtEl>
                                        <p:attrNameLst>
                                          <p:attrName>style.visibility</p:attrName>
                                        </p:attrNameLst>
                                      </p:cBhvr>
                                      <p:to>
                                        <p:strVal val="visible"/>
                                      </p:to>
                                    </p:set>
                                    <p:animEffect transition="in" filter="box(in)">
                                      <p:cBhvr>
                                        <p:cTn id="35" dur="500"/>
                                        <p:tgtEl>
                                          <p:spTgt spid="25607"/>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 presetClass="exit" presetSubtype="4" fill="hold" nodeType="clickEffect">
                                  <p:stCondLst>
                                    <p:cond delay="0"/>
                                  </p:stCondLst>
                                  <p:childTnLst>
                                    <p:anim calcmode="lin" valueType="num">
                                      <p:cBhvr additive="base">
                                        <p:cTn id="39" dur="500"/>
                                        <p:tgtEl>
                                          <p:spTgt spid="25614"/>
                                        </p:tgtEl>
                                        <p:attrNameLst>
                                          <p:attrName>ppt_x</p:attrName>
                                        </p:attrNameLst>
                                      </p:cBhvr>
                                      <p:tavLst>
                                        <p:tav tm="0">
                                          <p:val>
                                            <p:strVal val="ppt_x"/>
                                          </p:val>
                                        </p:tav>
                                        <p:tav tm="100000">
                                          <p:val>
                                            <p:strVal val="ppt_x"/>
                                          </p:val>
                                        </p:tav>
                                      </p:tavLst>
                                    </p:anim>
                                    <p:anim calcmode="lin" valueType="num">
                                      <p:cBhvr additive="base">
                                        <p:cTn id="40" dur="500"/>
                                        <p:tgtEl>
                                          <p:spTgt spid="25614"/>
                                        </p:tgtEl>
                                        <p:attrNameLst>
                                          <p:attrName>ppt_y</p:attrName>
                                        </p:attrNameLst>
                                      </p:cBhvr>
                                      <p:tavLst>
                                        <p:tav tm="0">
                                          <p:val>
                                            <p:strVal val="ppt_y"/>
                                          </p:val>
                                        </p:tav>
                                        <p:tav tm="100000">
                                          <p:val>
                                            <p:strVal val="1+ppt_h/2"/>
                                          </p:val>
                                        </p:tav>
                                      </p:tavLst>
                                    </p:anim>
                                    <p:set>
                                      <p:cBhvr>
                                        <p:cTn id="41" dur="1" fill="hold">
                                          <p:stCondLst>
                                            <p:cond delay="499"/>
                                          </p:stCondLst>
                                        </p:cTn>
                                        <p:tgtEl>
                                          <p:spTgt spid="25614"/>
                                        </p:tgtEl>
                                        <p:attrNameLst>
                                          <p:attrName>style.visibility</p:attrName>
                                        </p:attrNameLst>
                                      </p:cBhvr>
                                      <p:to>
                                        <p:strVal val="hidden"/>
                                      </p:to>
                                    </p:set>
                                  </p:childTnLst>
                                </p:cTn>
                              </p:par>
                            </p:childTnLst>
                          </p:cTn>
                        </p:par>
                      </p:childTnLst>
                    </p:cTn>
                  </p:par>
                  <p:par>
                    <p:cTn id="42" fill="hold" nodeType="clickPar">
                      <p:stCondLst>
                        <p:cond delay="indefinite"/>
                      </p:stCondLst>
                      <p:childTnLst>
                        <p:par>
                          <p:cTn id="43" fill="hold" nodeType="withGroup">
                            <p:stCondLst>
                              <p:cond delay="0"/>
                            </p:stCondLst>
                            <p:childTnLst>
                              <p:par>
                                <p:cTn id="44" presetID="2" presetClass="entr" presetSubtype="8" fill="hold" nodeType="clickEffect">
                                  <p:stCondLst>
                                    <p:cond delay="0"/>
                                  </p:stCondLst>
                                  <p:childTnLst>
                                    <p:set>
                                      <p:cBhvr>
                                        <p:cTn id="45" dur="1" fill="hold">
                                          <p:stCondLst>
                                            <p:cond delay="0"/>
                                          </p:stCondLst>
                                        </p:cTn>
                                        <p:tgtEl>
                                          <p:spTgt spid="25623"/>
                                        </p:tgtEl>
                                        <p:attrNameLst>
                                          <p:attrName>style.visibility</p:attrName>
                                        </p:attrNameLst>
                                      </p:cBhvr>
                                      <p:to>
                                        <p:strVal val="visible"/>
                                      </p:to>
                                    </p:set>
                                    <p:anim calcmode="lin" valueType="num">
                                      <p:cBhvr additive="base">
                                        <p:cTn id="46" dur="500" fill="hold"/>
                                        <p:tgtEl>
                                          <p:spTgt spid="25623"/>
                                        </p:tgtEl>
                                        <p:attrNameLst>
                                          <p:attrName>ppt_x</p:attrName>
                                        </p:attrNameLst>
                                      </p:cBhvr>
                                      <p:tavLst>
                                        <p:tav tm="0">
                                          <p:val>
                                            <p:strVal val="0-#ppt_w/2"/>
                                          </p:val>
                                        </p:tav>
                                        <p:tav tm="100000">
                                          <p:val>
                                            <p:strVal val="#ppt_x"/>
                                          </p:val>
                                        </p:tav>
                                      </p:tavLst>
                                    </p:anim>
                                    <p:anim calcmode="lin" valueType="num">
                                      <p:cBhvr additive="base">
                                        <p:cTn id="47" dur="500" fill="hold"/>
                                        <p:tgtEl>
                                          <p:spTgt spid="25623"/>
                                        </p:tgtEl>
                                        <p:attrNameLst>
                                          <p:attrName>ppt_y</p:attrName>
                                        </p:attrNameLst>
                                      </p:cBhvr>
                                      <p:tavLst>
                                        <p:tav tm="0">
                                          <p:val>
                                            <p:strVal val="#ppt_y"/>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25624"/>
                                        </p:tgtEl>
                                        <p:attrNameLst>
                                          <p:attrName>style.visibility</p:attrName>
                                        </p:attrNameLst>
                                      </p:cBhvr>
                                      <p:to>
                                        <p:strVal val="visible"/>
                                      </p:to>
                                    </p:set>
                                    <p:anim calcmode="lin" valueType="num">
                                      <p:cBhvr additive="base">
                                        <p:cTn id="50" dur="500" fill="hold"/>
                                        <p:tgtEl>
                                          <p:spTgt spid="25624"/>
                                        </p:tgtEl>
                                        <p:attrNameLst>
                                          <p:attrName>ppt_x</p:attrName>
                                        </p:attrNameLst>
                                      </p:cBhvr>
                                      <p:tavLst>
                                        <p:tav tm="0">
                                          <p:val>
                                            <p:strVal val="#ppt_x"/>
                                          </p:val>
                                        </p:tav>
                                        <p:tav tm="100000">
                                          <p:val>
                                            <p:strVal val="#ppt_x"/>
                                          </p:val>
                                        </p:tav>
                                      </p:tavLst>
                                    </p:anim>
                                    <p:anim calcmode="lin" valueType="num">
                                      <p:cBhvr additive="base">
                                        <p:cTn id="51" dur="500" fill="hold"/>
                                        <p:tgtEl>
                                          <p:spTgt spid="25624"/>
                                        </p:tgtEl>
                                        <p:attrNameLst>
                                          <p:attrName>ppt_y</p:attrName>
                                        </p:attrNameLst>
                                      </p:cBhvr>
                                      <p:tavLst>
                                        <p:tav tm="0">
                                          <p:val>
                                            <p:strVal val="1+#ppt_h/2"/>
                                          </p:val>
                                        </p:tav>
                                        <p:tav tm="100000">
                                          <p:val>
                                            <p:strVal val="#ppt_y"/>
                                          </p:val>
                                        </p:tav>
                                      </p:tavLst>
                                    </p:anim>
                                  </p:childTnLst>
                                </p:cTn>
                              </p:par>
                            </p:childTnLst>
                          </p:cTn>
                        </p:par>
                      </p:childTnLst>
                    </p:cTn>
                  </p:par>
                  <p:par>
                    <p:cTn id="52" fill="hold" nodeType="clickPar">
                      <p:stCondLst>
                        <p:cond delay="indefinite"/>
                      </p:stCondLst>
                      <p:childTnLst>
                        <p:par>
                          <p:cTn id="53" fill="hold" nodeType="withGroup">
                            <p:stCondLst>
                              <p:cond delay="0"/>
                            </p:stCondLst>
                            <p:childTnLst>
                              <p:par>
                                <p:cTn id="54" presetID="34" presetClass="entr" presetSubtype="0" fill="hold" nodeType="clickEffect">
                                  <p:stCondLst>
                                    <p:cond delay="0"/>
                                  </p:stCondLst>
                                  <p:childTnLst>
                                    <p:set>
                                      <p:cBhvr>
                                        <p:cTn id="55" dur="1" fill="hold">
                                          <p:stCondLst>
                                            <p:cond delay="0"/>
                                          </p:stCondLst>
                                        </p:cTn>
                                        <p:tgtEl>
                                          <p:spTgt spid="25619"/>
                                        </p:tgtEl>
                                        <p:attrNameLst>
                                          <p:attrName>style.visibility</p:attrName>
                                        </p:attrNameLst>
                                      </p:cBhvr>
                                      <p:to>
                                        <p:strVal val="visible"/>
                                      </p:to>
                                    </p:set>
                                    <p:anim from="(-#ppt_w/2)" to="(#ppt_x)" calcmode="lin" valueType="num">
                                      <p:cBhvr>
                                        <p:cTn id="56" dur="600" fill="hold">
                                          <p:stCondLst>
                                            <p:cond delay="0"/>
                                          </p:stCondLst>
                                        </p:cTn>
                                        <p:tgtEl>
                                          <p:spTgt spid="25619"/>
                                        </p:tgtEl>
                                        <p:attrNameLst>
                                          <p:attrName>ppt_x</p:attrName>
                                        </p:attrNameLst>
                                      </p:cBhvr>
                                    </p:anim>
                                    <p:anim from="0" to="-1.0" calcmode="lin" valueType="num">
                                      <p:cBhvr>
                                        <p:cTn id="57" dur="200" decel="50000" autoRev="1" fill="hold">
                                          <p:stCondLst>
                                            <p:cond delay="600"/>
                                          </p:stCondLst>
                                        </p:cTn>
                                        <p:tgtEl>
                                          <p:spTgt spid="25619"/>
                                        </p:tgtEl>
                                        <p:attrNameLst>
                                          <p:attrName>xshear</p:attrName>
                                        </p:attrNameLst>
                                      </p:cBhvr>
                                    </p:anim>
                                    <p:animScale>
                                      <p:cBhvr>
                                        <p:cTn id="58" dur="200" decel="100000" autoRev="1" fill="hold">
                                          <p:stCondLst>
                                            <p:cond delay="600"/>
                                          </p:stCondLst>
                                        </p:cTn>
                                        <p:tgtEl>
                                          <p:spTgt spid="25619"/>
                                        </p:tgtEl>
                                      </p:cBhvr>
                                      <p:from x="100000" y="100000"/>
                                      <p:to x="80000" y="100000"/>
                                    </p:animScale>
                                    <p:anim by="(#ppt_h/3+#ppt_w*0.1)" calcmode="lin" valueType="num">
                                      <p:cBhvr additive="sum">
                                        <p:cTn id="59" dur="200" decel="100000" autoRev="1" fill="hold">
                                          <p:stCondLst>
                                            <p:cond delay="600"/>
                                          </p:stCondLst>
                                        </p:cTn>
                                        <p:tgtEl>
                                          <p:spTgt spid="25619"/>
                                        </p:tgtEl>
                                        <p:attrNameLst>
                                          <p:attrName>ppt_x</p:attrName>
                                        </p:attrNameLst>
                                      </p:cBhvr>
                                    </p:anim>
                                  </p:childTnLst>
                                </p:cTn>
                              </p:par>
                            </p:childTnLst>
                          </p:cTn>
                        </p:par>
                      </p:childTnLst>
                    </p:cTn>
                  </p:par>
                  <p:par>
                    <p:cTn id="60" fill="hold" nodeType="clickPar">
                      <p:stCondLst>
                        <p:cond delay="indefinite"/>
                      </p:stCondLst>
                      <p:childTnLst>
                        <p:par>
                          <p:cTn id="61" fill="hold" nodeType="withGroup">
                            <p:stCondLst>
                              <p:cond delay="0"/>
                            </p:stCondLst>
                            <p:childTnLst>
                              <p:par>
                                <p:cTn id="62" presetID="9" presetClass="exit" presetSubtype="0" fill="hold" nodeType="clickEffect">
                                  <p:stCondLst>
                                    <p:cond delay="0"/>
                                  </p:stCondLst>
                                  <p:childTnLst>
                                    <p:animEffect transition="out" filter="dissolve">
                                      <p:cBhvr>
                                        <p:cTn id="63" dur="500"/>
                                        <p:tgtEl>
                                          <p:spTgt spid="25623"/>
                                        </p:tgtEl>
                                      </p:cBhvr>
                                    </p:animEffect>
                                    <p:set>
                                      <p:cBhvr>
                                        <p:cTn id="64" dur="1" fill="hold">
                                          <p:stCondLst>
                                            <p:cond delay="499"/>
                                          </p:stCondLst>
                                        </p:cTn>
                                        <p:tgtEl>
                                          <p:spTgt spid="25623"/>
                                        </p:tgtEl>
                                        <p:attrNameLst>
                                          <p:attrName>style.visibility</p:attrName>
                                        </p:attrNameLst>
                                      </p:cBhvr>
                                      <p:to>
                                        <p:strVal val="hidden"/>
                                      </p:to>
                                    </p:set>
                                  </p:childTnLst>
                                </p:cTn>
                              </p:par>
                              <p:par>
                                <p:cTn id="65" presetID="9" presetClass="exit" presetSubtype="0" fill="hold" grpId="1" nodeType="withEffect">
                                  <p:stCondLst>
                                    <p:cond delay="0"/>
                                  </p:stCondLst>
                                  <p:childTnLst>
                                    <p:animEffect transition="out" filter="dissolve">
                                      <p:cBhvr>
                                        <p:cTn id="66" dur="500"/>
                                        <p:tgtEl>
                                          <p:spTgt spid="25624"/>
                                        </p:tgtEl>
                                      </p:cBhvr>
                                    </p:animEffect>
                                    <p:set>
                                      <p:cBhvr>
                                        <p:cTn id="67" dur="1" fill="hold">
                                          <p:stCondLst>
                                            <p:cond delay="499"/>
                                          </p:stCondLst>
                                        </p:cTn>
                                        <p:tgtEl>
                                          <p:spTgt spid="25624"/>
                                        </p:tgtEl>
                                        <p:attrNameLst>
                                          <p:attrName>style.visibility</p:attrName>
                                        </p:attrNameLst>
                                      </p:cBhvr>
                                      <p:to>
                                        <p:strVal val="hidden"/>
                                      </p:to>
                                    </p:set>
                                  </p:childTnLst>
                                </p:cTn>
                              </p:par>
                            </p:childTnLst>
                          </p:cTn>
                        </p:par>
                      </p:childTnLst>
                    </p:cTn>
                  </p:par>
                  <p:par>
                    <p:cTn id="68" fill="hold" nodeType="clickPar">
                      <p:stCondLst>
                        <p:cond delay="indefinite"/>
                      </p:stCondLst>
                      <p:childTnLst>
                        <p:par>
                          <p:cTn id="69" fill="hold" nodeType="withGroup">
                            <p:stCondLst>
                              <p:cond delay="0"/>
                            </p:stCondLst>
                            <p:childTnLst>
                              <p:par>
                                <p:cTn id="70" presetID="3" presetClass="entr" presetSubtype="10" fill="hold" nodeType="clickEffect">
                                  <p:stCondLst>
                                    <p:cond delay="0"/>
                                  </p:stCondLst>
                                  <p:childTnLst>
                                    <p:set>
                                      <p:cBhvr>
                                        <p:cTn id="71" dur="1" fill="hold">
                                          <p:stCondLst>
                                            <p:cond delay="0"/>
                                          </p:stCondLst>
                                        </p:cTn>
                                        <p:tgtEl>
                                          <p:spTgt spid="25602"/>
                                        </p:tgtEl>
                                        <p:attrNameLst>
                                          <p:attrName>style.visibility</p:attrName>
                                        </p:attrNameLst>
                                      </p:cBhvr>
                                      <p:to>
                                        <p:strVal val="visible"/>
                                      </p:to>
                                    </p:set>
                                    <p:animEffect transition="in" filter="blinds(horizontal)">
                                      <p:cBhvr>
                                        <p:cTn id="72" dur="500"/>
                                        <p:tgtEl>
                                          <p:spTgt spid="25602"/>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4" presetClass="entr" presetSubtype="16" fill="hold" grpId="0" nodeType="clickEffect">
                                  <p:stCondLst>
                                    <p:cond delay="0"/>
                                  </p:stCondLst>
                                  <p:childTnLst>
                                    <p:set>
                                      <p:cBhvr>
                                        <p:cTn id="76" dur="1" fill="hold">
                                          <p:stCondLst>
                                            <p:cond delay="0"/>
                                          </p:stCondLst>
                                        </p:cTn>
                                        <p:tgtEl>
                                          <p:spTgt spid="25610"/>
                                        </p:tgtEl>
                                        <p:attrNameLst>
                                          <p:attrName>style.visibility</p:attrName>
                                        </p:attrNameLst>
                                      </p:cBhvr>
                                      <p:to>
                                        <p:strVal val="visible"/>
                                      </p:to>
                                    </p:set>
                                    <p:animEffect transition="in" filter="box(in)">
                                      <p:cBhvr>
                                        <p:cTn id="77" dur="500"/>
                                        <p:tgtEl>
                                          <p:spTgt spid="25610"/>
                                        </p:tgtEl>
                                      </p:cBhvr>
                                    </p:animEffect>
                                  </p:childTnLst>
                                </p:cTn>
                              </p:par>
                              <p:par>
                                <p:cTn id="78" presetID="4" presetClass="entr" presetSubtype="16" fill="hold" nodeType="withEffect">
                                  <p:stCondLst>
                                    <p:cond delay="0"/>
                                  </p:stCondLst>
                                  <p:childTnLst>
                                    <p:set>
                                      <p:cBhvr>
                                        <p:cTn id="79" dur="1" fill="hold">
                                          <p:stCondLst>
                                            <p:cond delay="0"/>
                                          </p:stCondLst>
                                        </p:cTn>
                                        <p:tgtEl>
                                          <p:spTgt spid="25609"/>
                                        </p:tgtEl>
                                        <p:attrNameLst>
                                          <p:attrName>style.visibility</p:attrName>
                                        </p:attrNameLst>
                                      </p:cBhvr>
                                      <p:to>
                                        <p:strVal val="visible"/>
                                      </p:to>
                                    </p:set>
                                    <p:animEffect transition="in" filter="box(in)">
                                      <p:cBhvr>
                                        <p:cTn id="80" dur="500"/>
                                        <p:tgtEl>
                                          <p:spTgt spid="25609"/>
                                        </p:tgtEl>
                                      </p:cBhvr>
                                    </p:animEffect>
                                  </p:childTnLst>
                                </p:cTn>
                              </p:par>
                            </p:childTnLst>
                          </p:cTn>
                        </p:par>
                      </p:childTnLst>
                    </p:cTn>
                  </p:par>
                  <p:par>
                    <p:cTn id="81" fill="hold" nodeType="clickPar">
                      <p:stCondLst>
                        <p:cond delay="indefinite"/>
                      </p:stCondLst>
                      <p:childTnLst>
                        <p:par>
                          <p:cTn id="82" fill="hold" nodeType="withGroup">
                            <p:stCondLst>
                              <p:cond delay="0"/>
                            </p:stCondLst>
                            <p:childTnLst>
                              <p:par>
                                <p:cTn id="83" presetID="3" presetClass="entr" presetSubtype="10" fill="hold" nodeType="clickEffect">
                                  <p:stCondLst>
                                    <p:cond delay="0"/>
                                  </p:stCondLst>
                                  <p:childTnLst>
                                    <p:set>
                                      <p:cBhvr>
                                        <p:cTn id="84" dur="1" fill="hold">
                                          <p:stCondLst>
                                            <p:cond delay="0"/>
                                          </p:stCondLst>
                                        </p:cTn>
                                        <p:tgtEl>
                                          <p:spTgt spid="25615"/>
                                        </p:tgtEl>
                                        <p:attrNameLst>
                                          <p:attrName>style.visibility</p:attrName>
                                        </p:attrNameLst>
                                      </p:cBhvr>
                                      <p:to>
                                        <p:strVal val="visible"/>
                                      </p:to>
                                    </p:set>
                                    <p:animEffect transition="in" filter="blinds(horizontal)">
                                      <p:cBhvr>
                                        <p:cTn id="85" dur="500"/>
                                        <p:tgtEl>
                                          <p:spTgt spid="256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8" grpId="0" autoUpdateAnimBg="0"/>
      <p:bldP spid="25610" grpId="0" autoUpdateAnimBg="0"/>
      <p:bldP spid="25624" grpId="0" animBg="1"/>
      <p:bldP spid="25624"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250825" y="260350"/>
            <a:ext cx="2492375" cy="6240463"/>
          </a:xfrm>
        </p:spPr>
        <p:txBody>
          <a:bodyPr/>
          <a:lstStyle/>
          <a:p>
            <a:r>
              <a:rPr lang="en-US" altLang="zh-CN" b="1">
                <a:solidFill>
                  <a:srgbClr val="FFFF00"/>
                </a:solidFill>
              </a:rPr>
              <a:t>Which is  important to you?</a:t>
            </a:r>
          </a:p>
        </p:txBody>
      </p:sp>
      <p:sp>
        <p:nvSpPr>
          <p:cNvPr id="27651" name="Rectangle 3"/>
          <p:cNvSpPr>
            <a:spLocks noGrp="1" noChangeArrowheads="1"/>
          </p:cNvSpPr>
          <p:nvPr>
            <p:ph type="body" idx="1"/>
          </p:nvPr>
        </p:nvSpPr>
        <p:spPr/>
        <p:txBody>
          <a:bodyPr/>
          <a:lstStyle/>
          <a:p>
            <a:r>
              <a:rPr lang="en-US" altLang="zh-CN" sz="3600" b="1"/>
              <a:t>comfortable seats</a:t>
            </a:r>
            <a:r>
              <a:rPr lang="zh-CN" altLang="en-US" sz="3600" b="1"/>
              <a:t>　</a:t>
            </a:r>
            <a:endParaRPr lang="zh-CN" altLang="en-US" sz="2400" b="1"/>
          </a:p>
          <a:p>
            <a:r>
              <a:rPr lang="en-US" altLang="zh-CN" sz="3600" b="1"/>
              <a:t>new movies</a:t>
            </a:r>
            <a:r>
              <a:rPr lang="zh-CN" altLang="en-US" sz="3600" b="1"/>
              <a:t>　　　</a:t>
            </a:r>
            <a:endParaRPr lang="zh-CN" altLang="en-US" sz="2400" b="1"/>
          </a:p>
          <a:p>
            <a:r>
              <a:rPr lang="en-US" altLang="zh-CN" sz="3600" b="1"/>
              <a:t>big screens</a:t>
            </a:r>
            <a:r>
              <a:rPr lang="zh-CN" altLang="en-US" sz="3600" b="1"/>
              <a:t>　　　</a:t>
            </a:r>
            <a:endParaRPr lang="zh-CN" altLang="en-US" sz="2400" b="1"/>
          </a:p>
          <a:p>
            <a:r>
              <a:rPr lang="en-US" altLang="zh-CN" sz="3600" b="1"/>
              <a:t>best</a:t>
            </a:r>
            <a:r>
              <a:rPr lang="en-US" altLang="zh-CN" sz="2400" b="1"/>
              <a:t> </a:t>
            </a:r>
            <a:r>
              <a:rPr lang="en-US" altLang="zh-CN" sz="3600" b="1"/>
              <a:t>sound            </a:t>
            </a:r>
            <a:r>
              <a:rPr lang="zh-CN" altLang="en-US" sz="2400" b="1">
                <a:latin typeface="宋体" pitchFamily="2" charset="-122"/>
              </a:rPr>
              <a:t>最好的声音效果</a:t>
            </a:r>
          </a:p>
          <a:p>
            <a:r>
              <a:rPr lang="en-US" altLang="zh-CN" sz="3600" b="1"/>
              <a:t>friendly service</a:t>
            </a:r>
            <a:r>
              <a:rPr lang="zh-CN" altLang="en-US" sz="3600" b="1"/>
              <a:t>　　</a:t>
            </a:r>
            <a:r>
              <a:rPr lang="zh-CN" altLang="en-US" sz="2400" b="1"/>
              <a:t>友好的服务</a:t>
            </a:r>
            <a:endParaRPr lang="zh-CN" altLang="en-US" sz="3600" b="1"/>
          </a:p>
          <a:p>
            <a:r>
              <a:rPr lang="en-US" altLang="zh-CN" sz="3600" b="1"/>
              <a:t>close to home</a:t>
            </a:r>
            <a:r>
              <a:rPr lang="zh-CN" altLang="en-US" sz="3600" b="1"/>
              <a:t>　　    </a:t>
            </a:r>
            <a:endParaRPr lang="zh-CN" altLang="en-US" sz="2400" b="1"/>
          </a:p>
          <a:p>
            <a:r>
              <a:rPr lang="en-US" altLang="zh-CN" sz="3600" b="1"/>
              <a:t>buy tickets quickly</a:t>
            </a:r>
            <a:r>
              <a:rPr lang="en-US" altLang="zh-CN" sz="2000" b="1"/>
              <a:t>         </a:t>
            </a:r>
            <a:endParaRPr lang="zh-CN" altLang="en-US" sz="2400" b="1"/>
          </a:p>
          <a:p>
            <a:r>
              <a:rPr lang="en-US" altLang="zh-CN" sz="3600" b="1"/>
              <a:t>cheap                           </a:t>
            </a:r>
          </a:p>
          <a:p>
            <a:r>
              <a:rPr lang="en-US" altLang="zh-CN" sz="3600" b="1"/>
              <a:t>popular</a:t>
            </a:r>
            <a:endParaRPr lang="zh-CN" altLang="en-US" sz="2400" b="1"/>
          </a:p>
        </p:txBody>
      </p:sp>
    </p:spTree>
  </p:cSld>
  <p:clrMapOvr>
    <a:masterClrMapping/>
  </p:clrMapOvr>
  <p:transition>
    <p:wheel spokes="8"/>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152400" y="228600"/>
            <a:ext cx="89154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chemeClr val="accent2"/>
                </a:solidFill>
                <a:latin typeface="Times New Roman" pitchFamily="18" charset="0"/>
              </a:rPr>
              <a:t>1b   Listen and match the statements with the movie theaters.</a:t>
            </a:r>
            <a:r>
              <a:rPr lang="en-US" altLang="zh-CN" sz="2400" b="1">
                <a:solidFill>
                  <a:schemeClr val="accent2"/>
                </a:solidFill>
                <a:latin typeface="Verdana" pitchFamily="34" charset="0"/>
              </a:rPr>
              <a:t> </a:t>
            </a:r>
          </a:p>
        </p:txBody>
      </p:sp>
      <p:sp>
        <p:nvSpPr>
          <p:cNvPr id="47107" name="Text Box 3"/>
          <p:cNvSpPr txBox="1">
            <a:spLocks noChangeArrowheads="1"/>
          </p:cNvSpPr>
          <p:nvPr/>
        </p:nvSpPr>
        <p:spPr bwMode="auto">
          <a:xfrm>
            <a:off x="609600" y="914400"/>
            <a:ext cx="7848600" cy="519113"/>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solidFill>
                  <a:srgbClr val="FF0066"/>
                </a:solidFill>
                <a:latin typeface="Times New Roman" pitchFamily="18" charset="0"/>
              </a:rPr>
              <a:t>Town Cinema    Screen City    Movie World</a:t>
            </a:r>
          </a:p>
        </p:txBody>
      </p:sp>
      <p:graphicFrame>
        <p:nvGraphicFramePr>
          <p:cNvPr id="47108" name="Group 4"/>
          <p:cNvGraphicFramePr>
            <a:graphicFrameLocks noGrp="1"/>
          </p:cNvGraphicFramePr>
          <p:nvPr/>
        </p:nvGraphicFramePr>
        <p:xfrm>
          <a:off x="323850" y="1828800"/>
          <a:ext cx="8610600" cy="4559300"/>
        </p:xfrm>
        <a:graphic>
          <a:graphicData uri="http://schemas.openxmlformats.org/drawingml/2006/table">
            <a:tbl>
              <a:tblPr/>
              <a:tblGrid>
                <a:gridCol w="5238750"/>
                <a:gridCol w="3371850"/>
              </a:tblGrid>
              <a:tr h="669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smtClean="0">
                          <a:ln>
                            <a:noFill/>
                          </a:ln>
                          <a:solidFill>
                            <a:schemeClr val="accent2"/>
                          </a:solidFill>
                          <a:effectLst/>
                          <a:latin typeface="Times New Roman" pitchFamily="18" charset="0"/>
                          <a:ea typeface="宋体" pitchFamily="2" charset="-122"/>
                        </a:rPr>
                        <a:t>                 </a:t>
                      </a:r>
                      <a:r>
                        <a:rPr kumimoji="0" lang="en-US" altLang="zh-CN" sz="2800" b="1" i="0" u="none" strike="noStrike" cap="none" normalizeH="0" baseline="0" smtClean="0">
                          <a:ln>
                            <a:noFill/>
                          </a:ln>
                          <a:solidFill>
                            <a:schemeClr val="accent2"/>
                          </a:solidFill>
                          <a:effectLst/>
                          <a:latin typeface="Times New Roman" pitchFamily="18" charset="0"/>
                          <a:ea typeface="宋体" pitchFamily="2" charset="-122"/>
                        </a:rPr>
                        <a:t>Qualities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Times New Roman" pitchFamily="18" charset="0"/>
                          <a:ea typeface="宋体" pitchFamily="2" charset="-122"/>
                        </a:rPr>
                        <a:t>Movie Theater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08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Times New Roman" pitchFamily="18" charset="0"/>
                          <a:ea typeface="宋体" pitchFamily="2" charset="-122"/>
                        </a:rPr>
                        <a:t>It has the biggest screens.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40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Times New Roman" pitchFamily="18" charset="0"/>
                          <a:ea typeface="宋体" pitchFamily="2" charset="-122"/>
                        </a:rPr>
                        <a:t>It’s the most popular near here.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40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Times New Roman" pitchFamily="18" charset="0"/>
                          <a:ea typeface="宋体" pitchFamily="2" charset="-122"/>
                        </a:rPr>
                        <a:t>It’s the closest to home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40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smtClean="0">
                          <a:ln>
                            <a:noFill/>
                          </a:ln>
                          <a:solidFill>
                            <a:srgbClr val="FF0000"/>
                          </a:solidFill>
                          <a:effectLst/>
                          <a:latin typeface="Times New Roman" pitchFamily="18" charset="0"/>
                          <a:ea typeface="宋体" pitchFamily="2" charset="-122"/>
                        </a:rPr>
                        <a:t>It has</a:t>
                      </a:r>
                      <a:r>
                        <a:rPr kumimoji="0" lang="en-US" altLang="zh-CN" sz="2800" b="1" i="0" u="none" strike="noStrike" cap="none" normalizeH="0" baseline="0" smtClean="0">
                          <a:ln>
                            <a:noFill/>
                          </a:ln>
                          <a:solidFill>
                            <a:schemeClr val="tx1"/>
                          </a:solidFill>
                          <a:effectLst/>
                          <a:latin typeface="Times New Roman" pitchFamily="18" charset="0"/>
                          <a:ea typeface="宋体" pitchFamily="2" charset="-122"/>
                        </a:rPr>
                        <a:t> </a:t>
                      </a:r>
                      <a:r>
                        <a:rPr kumimoji="0" lang="en-US" altLang="zh-CN" sz="2800" b="1" i="0" u="none" strike="noStrike" cap="none" normalizeH="0" baseline="0" smtClean="0">
                          <a:ln>
                            <a:noFill/>
                          </a:ln>
                          <a:solidFill>
                            <a:srgbClr val="FF0000"/>
                          </a:solidFill>
                          <a:effectLst/>
                          <a:latin typeface="Times New Roman" pitchFamily="18" charset="0"/>
                          <a:ea typeface="宋体" pitchFamily="2" charset="-122"/>
                        </a:rPr>
                        <a:t>the shortest waiting time</a:t>
                      </a:r>
                      <a:r>
                        <a:rPr kumimoji="0" lang="en-US" altLang="zh-CN" sz="2800" b="1" i="0" u="none" strike="noStrike" cap="none" normalizeH="0" baseline="0" smtClean="0">
                          <a:ln>
                            <a:noFill/>
                          </a:ln>
                          <a:solidFill>
                            <a:schemeClr val="tx1"/>
                          </a:solidFill>
                          <a:effectLst/>
                          <a:latin typeface="Times New Roman" pitchFamily="18" charset="0"/>
                          <a:ea typeface="宋体" pitchFamily="2" charset="-122"/>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08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Times New Roman" pitchFamily="18" charset="0"/>
                          <a:ea typeface="宋体" pitchFamily="2" charset="-122"/>
                        </a:rPr>
                        <a:t>It has the best sound.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5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Times New Roman" pitchFamily="18" charset="0"/>
                          <a:ea typeface="宋体" pitchFamily="2" charset="-122"/>
                        </a:rPr>
                        <a:t>It has the most comfortable seats.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7134" name="Text Box 30"/>
          <p:cNvSpPr txBox="1">
            <a:spLocks noChangeArrowheads="1"/>
          </p:cNvSpPr>
          <p:nvPr/>
        </p:nvSpPr>
        <p:spPr bwMode="auto">
          <a:xfrm>
            <a:off x="5867400" y="3962400"/>
            <a:ext cx="28194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latin typeface="Times New Roman" pitchFamily="18" charset="0"/>
              </a:rPr>
              <a:t>Town Cinema</a:t>
            </a:r>
          </a:p>
        </p:txBody>
      </p:sp>
      <p:sp>
        <p:nvSpPr>
          <p:cNvPr id="47135" name="Text Box 31"/>
          <p:cNvSpPr txBox="1">
            <a:spLocks noChangeArrowheads="1"/>
          </p:cNvSpPr>
          <p:nvPr/>
        </p:nvSpPr>
        <p:spPr bwMode="auto">
          <a:xfrm>
            <a:off x="5867400" y="4648200"/>
            <a:ext cx="29718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solidFill>
                  <a:srgbClr val="FF0066"/>
                </a:solidFill>
                <a:latin typeface="Times New Roman" pitchFamily="18" charset="0"/>
              </a:rPr>
              <a:t>Town Cinema</a:t>
            </a:r>
          </a:p>
        </p:txBody>
      </p:sp>
      <p:sp>
        <p:nvSpPr>
          <p:cNvPr id="47136" name="Text Box 32"/>
          <p:cNvSpPr txBox="1">
            <a:spLocks noChangeArrowheads="1"/>
          </p:cNvSpPr>
          <p:nvPr/>
        </p:nvSpPr>
        <p:spPr bwMode="auto">
          <a:xfrm>
            <a:off x="5867400" y="5943600"/>
            <a:ext cx="27432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solidFill>
                  <a:srgbClr val="FF3300"/>
                </a:solidFill>
                <a:latin typeface="Times New Roman" pitchFamily="18" charset="0"/>
              </a:rPr>
              <a:t>Movie World</a:t>
            </a:r>
          </a:p>
        </p:txBody>
      </p:sp>
      <p:sp>
        <p:nvSpPr>
          <p:cNvPr id="47137" name="Text Box 33"/>
          <p:cNvSpPr txBox="1">
            <a:spLocks noChangeArrowheads="1"/>
          </p:cNvSpPr>
          <p:nvPr/>
        </p:nvSpPr>
        <p:spPr bwMode="auto">
          <a:xfrm>
            <a:off x="5867400" y="2590800"/>
            <a:ext cx="3276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solidFill>
                  <a:srgbClr val="FF3300"/>
                </a:solidFill>
                <a:latin typeface="Times New Roman" pitchFamily="18" charset="0"/>
              </a:rPr>
              <a:t>Movie World</a:t>
            </a:r>
          </a:p>
        </p:txBody>
      </p:sp>
      <p:sp>
        <p:nvSpPr>
          <p:cNvPr id="47138" name="Text Box 34"/>
          <p:cNvSpPr txBox="1">
            <a:spLocks noChangeArrowheads="1"/>
          </p:cNvSpPr>
          <p:nvPr/>
        </p:nvSpPr>
        <p:spPr bwMode="auto">
          <a:xfrm>
            <a:off x="5867400" y="3276600"/>
            <a:ext cx="22098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solidFill>
                  <a:schemeClr val="accent2"/>
                </a:solidFill>
                <a:latin typeface="Times New Roman" pitchFamily="18" charset="0"/>
              </a:rPr>
              <a:t>Screen City</a:t>
            </a:r>
          </a:p>
        </p:txBody>
      </p:sp>
      <p:sp>
        <p:nvSpPr>
          <p:cNvPr id="47139" name="Text Box 35"/>
          <p:cNvSpPr txBox="1">
            <a:spLocks noChangeArrowheads="1"/>
          </p:cNvSpPr>
          <p:nvPr/>
        </p:nvSpPr>
        <p:spPr bwMode="auto">
          <a:xfrm>
            <a:off x="5867400" y="5257800"/>
            <a:ext cx="2514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solidFill>
                  <a:schemeClr val="accent2"/>
                </a:solidFill>
                <a:latin typeface="Times New Roman" pitchFamily="18" charset="0"/>
              </a:rPr>
              <a:t>Screen City</a:t>
            </a:r>
          </a:p>
        </p:txBody>
      </p:sp>
      <p:sp>
        <p:nvSpPr>
          <p:cNvPr id="47140" name="Text Box 36"/>
          <p:cNvSpPr txBox="1">
            <a:spLocks noChangeArrowheads="1"/>
          </p:cNvSpPr>
          <p:nvPr/>
        </p:nvSpPr>
        <p:spPr bwMode="auto">
          <a:xfrm>
            <a:off x="228600" y="4800600"/>
            <a:ext cx="5638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rgbClr val="0000FF"/>
                </a:solidFill>
                <a:latin typeface="Times New Roman" pitchFamily="18" charset="0"/>
              </a:rPr>
              <a:t>=You can buy tickets the most quickly</a:t>
            </a:r>
          </a:p>
        </p:txBody>
      </p:sp>
      <p:pic>
        <p:nvPicPr>
          <p:cNvPr id="47141" name="Section A 1b.mp3">
            <a:hlinkClick r:id="" action="ppaction://media"/>
          </p:cNvPr>
          <p:cNvPicPr>
            <a:picLocks noRot="1" noChangeAspect="1" noChangeArrowheads="1"/>
          </p:cNvPicPr>
          <p:nvPr>
            <a:audioFile r:link="rId1"/>
          </p:nvPr>
        </p:nvPicPr>
        <p:blipFill>
          <a:blip r:embed="rId4">
            <a:extLst>
              <a:ext uri="{28A0092B-C50C-407E-A947-70E740481C1C}">
                <a14:useLocalDpi xmlns:a14="http://schemas.microsoft.com/office/drawing/2010/main" val="0"/>
              </a:ext>
            </a:extLst>
          </a:blip>
          <a:srcRect/>
          <a:stretch>
            <a:fillRect/>
          </a:stretch>
        </p:blipFill>
        <p:spPr bwMode="auto">
          <a:xfrm>
            <a:off x="8382000" y="45720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7140"/>
                                        </p:tgtEl>
                                        <p:attrNameLst>
                                          <p:attrName>style.visibility</p:attrName>
                                        </p:attrNameLst>
                                      </p:cBhvr>
                                      <p:to>
                                        <p:strVal val="visible"/>
                                      </p:to>
                                    </p:set>
                                    <p:animEffect transition="in" filter="blinds(horizontal)">
                                      <p:cBhvr>
                                        <p:cTn id="7" dur="500"/>
                                        <p:tgtEl>
                                          <p:spTgt spid="4714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7137"/>
                                        </p:tgtEl>
                                        <p:attrNameLst>
                                          <p:attrName>style.visibility</p:attrName>
                                        </p:attrNameLst>
                                      </p:cBhvr>
                                      <p:to>
                                        <p:strVal val="visible"/>
                                      </p:to>
                                    </p:set>
                                    <p:animEffect transition="in" filter="blinds(horizontal)">
                                      <p:cBhvr>
                                        <p:cTn id="12" dur="500"/>
                                        <p:tgtEl>
                                          <p:spTgt spid="4713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7138"/>
                                        </p:tgtEl>
                                        <p:attrNameLst>
                                          <p:attrName>style.visibility</p:attrName>
                                        </p:attrNameLst>
                                      </p:cBhvr>
                                      <p:to>
                                        <p:strVal val="visible"/>
                                      </p:to>
                                    </p:set>
                                    <p:animEffect transition="in" filter="blinds(horizontal)">
                                      <p:cBhvr>
                                        <p:cTn id="17" dur="500"/>
                                        <p:tgtEl>
                                          <p:spTgt spid="4713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7135"/>
                                        </p:tgtEl>
                                        <p:attrNameLst>
                                          <p:attrName>style.visibility</p:attrName>
                                        </p:attrNameLst>
                                      </p:cBhvr>
                                      <p:to>
                                        <p:strVal val="visible"/>
                                      </p:to>
                                    </p:set>
                                    <p:animEffect transition="in" filter="blinds(horizontal)">
                                      <p:cBhvr>
                                        <p:cTn id="22" dur="500"/>
                                        <p:tgtEl>
                                          <p:spTgt spid="4713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47139"/>
                                        </p:tgtEl>
                                        <p:attrNameLst>
                                          <p:attrName>style.visibility</p:attrName>
                                        </p:attrNameLst>
                                      </p:cBhvr>
                                      <p:to>
                                        <p:strVal val="visible"/>
                                      </p:to>
                                    </p:set>
                                    <p:animEffect transition="in" filter="blinds(horizontal)">
                                      <p:cBhvr>
                                        <p:cTn id="27" dur="500"/>
                                        <p:tgtEl>
                                          <p:spTgt spid="4713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47136"/>
                                        </p:tgtEl>
                                        <p:attrNameLst>
                                          <p:attrName>style.visibility</p:attrName>
                                        </p:attrNameLst>
                                      </p:cBhvr>
                                      <p:to>
                                        <p:strVal val="visible"/>
                                      </p:to>
                                    </p:set>
                                    <p:animEffect transition="in" filter="blinds(horizontal)">
                                      <p:cBhvr>
                                        <p:cTn id="32" dur="500"/>
                                        <p:tgtEl>
                                          <p:spTgt spid="47136"/>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3" restart="whenNotActive" fill="hold" evtFilter="cancelBubble" nodeType="interactiveSeq">
                <p:stCondLst>
                  <p:cond evt="onClick" delay="0">
                    <p:tgtEl>
                      <p:spTgt spid="47141"/>
                    </p:tgtEl>
                  </p:cond>
                </p:stCondLst>
                <p:endSync evt="end" delay="0">
                  <p:rtn val="all"/>
                </p:endSync>
                <p:childTnLst>
                  <p:par>
                    <p:cTn id="34" fill="hold" nodeType="clickPar">
                      <p:stCondLst>
                        <p:cond delay="0"/>
                      </p:stCondLst>
                      <p:childTnLst>
                        <p:par>
                          <p:cTn id="35" fill="hold" nodeType="withGroup">
                            <p:stCondLst>
                              <p:cond delay="0"/>
                            </p:stCondLst>
                            <p:childTnLst>
                              <p:par>
                                <p:cTn id="36" presetID="1" presetClass="mediacall" presetSubtype="0" fill="hold" nodeType="clickEffect">
                                  <p:stCondLst>
                                    <p:cond delay="0"/>
                                  </p:stCondLst>
                                  <p:childTnLst>
                                    <p:cmd type="call" cmd="playFrom(0.0)">
                                      <p:cBhvr>
                                        <p:cTn id="37" dur="90071" fill="hold"/>
                                        <p:tgtEl>
                                          <p:spTgt spid="47141"/>
                                        </p:tgtEl>
                                      </p:cBhvr>
                                    </p:cmd>
                                  </p:childTnLst>
                                </p:cTn>
                              </p:par>
                            </p:childTnLst>
                          </p:cTn>
                        </p:par>
                      </p:childTnLst>
                    </p:cTn>
                  </p:par>
                </p:childTnLst>
              </p:cTn>
              <p:nextCondLst>
                <p:cond evt="onClick" delay="0">
                  <p:tgtEl>
                    <p:spTgt spid="47141"/>
                  </p:tgtEl>
                </p:cond>
              </p:nextCondLst>
            </p:seq>
            <p:audio>
              <p:cMediaNode>
                <p:cTn id="38" fill="hold" display="0" nodeType="clickEffect">
                  <p:stCondLst>
                    <p:cond delay="indefinite"/>
                  </p:stCondLst>
                  <p:endCondLst>
                    <p:cond evt="onNext" delay="0">
                      <p:tgtEl>
                        <p:sldTgt/>
                      </p:tgtEl>
                    </p:cond>
                    <p:cond evt="onPrev" delay="0">
                      <p:tgtEl>
                        <p:sldTgt/>
                      </p:tgtEl>
                    </p:cond>
                    <p:cond evt="onStopAudio" delay="0">
                      <p:tgtEl>
                        <p:sldTgt/>
                      </p:tgtEl>
                    </p:cond>
                  </p:endCondLst>
                </p:cTn>
                <p:tgtEl>
                  <p:spTgt spid="47141"/>
                </p:tgtEl>
              </p:cMediaNode>
            </p:audio>
          </p:childTnLst>
        </p:cTn>
      </p:par>
    </p:tnLst>
    <p:bldLst>
      <p:bldP spid="47135" grpId="0" autoUpdateAnimBg="0"/>
      <p:bldP spid="47136" grpId="0" autoUpdateAnimBg="0"/>
      <p:bldP spid="47137" grpId="0" autoUpdateAnimBg="0"/>
      <p:bldP spid="47138" grpId="0" autoUpdateAnimBg="0"/>
      <p:bldP spid="47139" grpId="0" autoUpdateAnimBg="0"/>
      <p:bldP spid="47140"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1573330_085934087_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Text Box 3"/>
          <p:cNvSpPr txBox="1">
            <a:spLocks noChangeArrowheads="1"/>
          </p:cNvSpPr>
          <p:nvPr/>
        </p:nvSpPr>
        <p:spPr bwMode="auto">
          <a:xfrm>
            <a:off x="838200" y="1219200"/>
            <a:ext cx="7559675" cy="914400"/>
          </a:xfrm>
          <a:prstGeom prst="rect">
            <a:avLst/>
          </a:prstGeom>
          <a:solidFill>
            <a:srgbClr val="CCFFFF">
              <a:alpha val="54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5400" b="1" i="1">
                <a:latin typeface="Times New Roman" pitchFamily="18" charset="0"/>
                <a:ea typeface="New Chn Characters" pitchFamily="2" charset="-122"/>
              </a:rPr>
              <a:t>Let’s compare</a:t>
            </a:r>
          </a:p>
        </p:txBody>
      </p:sp>
    </p:spTree>
  </p:cSld>
  <p:clrMapOvr>
    <a:masterClrMapping/>
  </p:clrMapOvr>
  <p:transition>
    <p:wheel spokes="8"/>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70" name="Group 2"/>
          <p:cNvGrpSpPr>
            <a:grpSpLocks/>
          </p:cNvGrpSpPr>
          <p:nvPr/>
        </p:nvGrpSpPr>
        <p:grpSpPr bwMode="auto">
          <a:xfrm>
            <a:off x="0" y="0"/>
            <a:ext cx="3995738" cy="2374900"/>
            <a:chOff x="0" y="0"/>
            <a:chExt cx="2086" cy="1706"/>
          </a:xfrm>
        </p:grpSpPr>
        <p:pic>
          <p:nvPicPr>
            <p:cNvPr id="32771" name="Picture 3" descr="OOOPIC_wiplm_200812056b74b46bc23f02c5"/>
            <p:cNvPicPr>
              <a:picLocks noChangeAspect="1" noChangeArrowheads="1"/>
            </p:cNvPicPr>
            <p:nvPr/>
          </p:nvPicPr>
          <p:blipFill>
            <a:blip r:embed="rId2">
              <a:extLst>
                <a:ext uri="{28A0092B-C50C-407E-A947-70E740481C1C}">
                  <a14:useLocalDpi xmlns:a14="http://schemas.microsoft.com/office/drawing/2010/main" val="0"/>
                </a:ext>
              </a:extLst>
            </a:blip>
            <a:srcRect l="45358" t="4013" b="7980"/>
            <a:stretch>
              <a:fillRect/>
            </a:stretch>
          </p:blipFill>
          <p:spPr bwMode="auto">
            <a:xfrm>
              <a:off x="0" y="0"/>
              <a:ext cx="2086" cy="1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2" name="Text Box 8"/>
            <p:cNvSpPr txBox="1">
              <a:spLocks noChangeArrowheads="1"/>
            </p:cNvSpPr>
            <p:nvPr/>
          </p:nvSpPr>
          <p:spPr bwMode="auto">
            <a:xfrm>
              <a:off x="0" y="0"/>
              <a:ext cx="1905" cy="373"/>
            </a:xfrm>
            <a:prstGeom prst="rect">
              <a:avLst/>
            </a:prstGeom>
            <a:solidFill>
              <a:schemeClr val="bg1">
                <a:alpha val="78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50000"/>
                </a:spcBef>
              </a:pPr>
              <a:r>
                <a:rPr lang="en-US" altLang="zh-CN" sz="2800" b="1">
                  <a:solidFill>
                    <a:srgbClr val="0000CC"/>
                  </a:solidFill>
                  <a:latin typeface="Arial Black" pitchFamily="34" charset="0"/>
                </a:rPr>
                <a:t>Movie World</a:t>
              </a:r>
            </a:p>
          </p:txBody>
        </p:sp>
      </p:grpSp>
      <p:grpSp>
        <p:nvGrpSpPr>
          <p:cNvPr id="32773" name="Group 5"/>
          <p:cNvGrpSpPr>
            <a:grpSpLocks noChangeAspect="1"/>
          </p:cNvGrpSpPr>
          <p:nvPr/>
        </p:nvGrpSpPr>
        <p:grpSpPr bwMode="auto">
          <a:xfrm>
            <a:off x="4356100" y="333375"/>
            <a:ext cx="3313113" cy="1873250"/>
            <a:chOff x="0" y="0"/>
            <a:chExt cx="2293" cy="1362"/>
          </a:xfrm>
        </p:grpSpPr>
        <p:pic>
          <p:nvPicPr>
            <p:cNvPr id="32774" name="Picture 6" descr="图片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293" cy="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5" name="Picture 21" descr="u=582177666,1374273735&amp;fm=0&amp;gp=0"/>
            <p:cNvPicPr>
              <a:picLocks noChangeAspect="1" noChangeArrowheads="1"/>
            </p:cNvPicPr>
            <p:nvPr/>
          </p:nvPicPr>
          <p:blipFill>
            <a:blip r:embed="rId4">
              <a:extLst>
                <a:ext uri="{28A0092B-C50C-407E-A947-70E740481C1C}">
                  <a14:useLocalDpi xmlns:a14="http://schemas.microsoft.com/office/drawing/2010/main" val="0"/>
                </a:ext>
              </a:extLst>
            </a:blip>
            <a:srcRect t="9509" r="-6908" b="23926"/>
            <a:stretch>
              <a:fillRect/>
            </a:stretch>
          </p:blipFill>
          <p:spPr bwMode="auto">
            <a:xfrm>
              <a:off x="1044" y="952"/>
              <a:ext cx="318"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6" name="Picture 21" descr="u=582177666,1374273735&amp;fm=0&amp;gp=0"/>
            <p:cNvPicPr>
              <a:picLocks noChangeAspect="1" noChangeArrowheads="1"/>
            </p:cNvPicPr>
            <p:nvPr/>
          </p:nvPicPr>
          <p:blipFill>
            <a:blip r:embed="rId4">
              <a:extLst>
                <a:ext uri="{28A0092B-C50C-407E-A947-70E740481C1C}">
                  <a14:useLocalDpi xmlns:a14="http://schemas.microsoft.com/office/drawing/2010/main" val="0"/>
                </a:ext>
              </a:extLst>
            </a:blip>
            <a:srcRect t="9509" r="-6908" b="23926"/>
            <a:stretch>
              <a:fillRect/>
            </a:stretch>
          </p:blipFill>
          <p:spPr bwMode="auto">
            <a:xfrm>
              <a:off x="1043" y="499"/>
              <a:ext cx="318"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7" name="Picture 21" descr="u=582177666,1374273735&amp;fm=0&amp;gp=0"/>
            <p:cNvPicPr>
              <a:picLocks noChangeAspect="1" noChangeArrowheads="1"/>
            </p:cNvPicPr>
            <p:nvPr/>
          </p:nvPicPr>
          <p:blipFill>
            <a:blip r:embed="rId4">
              <a:extLst>
                <a:ext uri="{28A0092B-C50C-407E-A947-70E740481C1C}">
                  <a14:useLocalDpi xmlns:a14="http://schemas.microsoft.com/office/drawing/2010/main" val="0"/>
                </a:ext>
              </a:extLst>
            </a:blip>
            <a:srcRect t="9509" r="-6908" b="23926"/>
            <a:stretch>
              <a:fillRect/>
            </a:stretch>
          </p:blipFill>
          <p:spPr bwMode="auto">
            <a:xfrm>
              <a:off x="1769" y="499"/>
              <a:ext cx="318"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8" name="Picture 21" descr="u=582177666,1374273735&amp;fm=0&amp;gp=0"/>
            <p:cNvPicPr>
              <a:picLocks noChangeAspect="1" noChangeArrowheads="1"/>
            </p:cNvPicPr>
            <p:nvPr/>
          </p:nvPicPr>
          <p:blipFill>
            <a:blip r:embed="rId4">
              <a:extLst>
                <a:ext uri="{28A0092B-C50C-407E-A947-70E740481C1C}">
                  <a14:useLocalDpi xmlns:a14="http://schemas.microsoft.com/office/drawing/2010/main" val="0"/>
                </a:ext>
              </a:extLst>
            </a:blip>
            <a:srcRect t="9509" r="-6908" b="23926"/>
            <a:stretch>
              <a:fillRect/>
            </a:stretch>
          </p:blipFill>
          <p:spPr bwMode="auto">
            <a:xfrm>
              <a:off x="1407" y="499"/>
              <a:ext cx="318"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9" name="Picture 21" descr="u=582177666,1374273735&amp;fm=0&amp;gp=0"/>
            <p:cNvPicPr>
              <a:picLocks noChangeAspect="1" noChangeArrowheads="1"/>
            </p:cNvPicPr>
            <p:nvPr/>
          </p:nvPicPr>
          <p:blipFill>
            <a:blip r:embed="rId4">
              <a:extLst>
                <a:ext uri="{28A0092B-C50C-407E-A947-70E740481C1C}">
                  <a14:useLocalDpi xmlns:a14="http://schemas.microsoft.com/office/drawing/2010/main" val="0"/>
                </a:ext>
              </a:extLst>
            </a:blip>
            <a:srcRect t="9509" r="-6908" b="23926"/>
            <a:stretch>
              <a:fillRect/>
            </a:stretch>
          </p:blipFill>
          <p:spPr bwMode="auto">
            <a:xfrm>
              <a:off x="1407" y="45"/>
              <a:ext cx="318"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80" name="Picture 21" descr="u=582177666,1374273735&amp;fm=0&amp;gp=0"/>
            <p:cNvPicPr>
              <a:picLocks noChangeAspect="1" noChangeArrowheads="1"/>
            </p:cNvPicPr>
            <p:nvPr/>
          </p:nvPicPr>
          <p:blipFill>
            <a:blip r:embed="rId4">
              <a:extLst>
                <a:ext uri="{28A0092B-C50C-407E-A947-70E740481C1C}">
                  <a14:useLocalDpi xmlns:a14="http://schemas.microsoft.com/office/drawing/2010/main" val="0"/>
                </a:ext>
              </a:extLst>
            </a:blip>
            <a:srcRect t="9509" r="-6908" b="23926"/>
            <a:stretch>
              <a:fillRect/>
            </a:stretch>
          </p:blipFill>
          <p:spPr bwMode="auto">
            <a:xfrm>
              <a:off x="1043" y="45"/>
              <a:ext cx="318"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2781" name="AutoShape 13"/>
          <p:cNvSpPr>
            <a:spLocks/>
          </p:cNvSpPr>
          <p:nvPr/>
        </p:nvSpPr>
        <p:spPr bwMode="auto">
          <a:xfrm>
            <a:off x="539750" y="4437063"/>
            <a:ext cx="504825" cy="1439862"/>
          </a:xfrm>
          <a:prstGeom prst="leftBrace">
            <a:avLst>
              <a:gd name="adj1" fmla="val 23768"/>
              <a:gd name="adj2" fmla="val 50000"/>
            </a:avLst>
          </a:prstGeom>
          <a:noFill/>
          <a:ln w="38100">
            <a:solidFill>
              <a:srgbClr val="8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2782" name="Rectangle 14"/>
          <p:cNvSpPr>
            <a:spLocks noChangeArrowheads="1"/>
          </p:cNvSpPr>
          <p:nvPr/>
        </p:nvSpPr>
        <p:spPr bwMode="auto">
          <a:xfrm>
            <a:off x="395288" y="2420938"/>
            <a:ext cx="8424862" cy="2344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65000"/>
              </a:lnSpc>
              <a:spcBef>
                <a:spcPct val="50000"/>
              </a:spcBef>
            </a:pPr>
            <a:endParaRPr lang="zh-CN" altLang="en-US" sz="3600" b="1">
              <a:solidFill>
                <a:srgbClr val="0000FF"/>
              </a:solidFill>
              <a:latin typeface="Times New Roman" pitchFamily="18" charset="0"/>
            </a:endParaRPr>
          </a:p>
          <a:p>
            <a:pPr>
              <a:lnSpc>
                <a:spcPct val="65000"/>
              </a:lnSpc>
              <a:spcBef>
                <a:spcPct val="50000"/>
              </a:spcBef>
            </a:pPr>
            <a:r>
              <a:rPr lang="en-US" altLang="zh-CN" sz="3600" b="1">
                <a:solidFill>
                  <a:srgbClr val="0000FF"/>
                </a:solidFill>
                <a:latin typeface="Times New Roman" pitchFamily="18" charset="0"/>
              </a:rPr>
              <a:t>— What’s the best movie theater to go to?</a:t>
            </a:r>
            <a:r>
              <a:rPr lang="en-US" altLang="zh-CN" sz="3600" b="1">
                <a:latin typeface="Times New Roman" pitchFamily="18" charset="0"/>
              </a:rPr>
              <a:t> </a:t>
            </a:r>
          </a:p>
          <a:p>
            <a:pPr>
              <a:lnSpc>
                <a:spcPct val="65000"/>
              </a:lnSpc>
              <a:spcBef>
                <a:spcPct val="50000"/>
              </a:spcBef>
            </a:pPr>
            <a:r>
              <a:rPr lang="zh-CN" altLang="en-US" sz="3600" b="1">
                <a:latin typeface="Times New Roman" pitchFamily="18" charset="0"/>
              </a:rPr>
              <a:t>－ </a:t>
            </a:r>
            <a:r>
              <a:rPr lang="en-US" altLang="zh-CN" sz="3600" b="1">
                <a:latin typeface="Times New Roman" pitchFamily="18" charset="0"/>
              </a:rPr>
              <a:t>Movie World</a:t>
            </a:r>
            <a:r>
              <a:rPr lang="en-US" altLang="zh-CN" sz="3600" b="1">
                <a:solidFill>
                  <a:srgbClr val="0000CC"/>
                </a:solidFill>
                <a:latin typeface="Times New Roman" pitchFamily="18" charset="0"/>
              </a:rPr>
              <a:t>  </a:t>
            </a:r>
            <a:r>
              <a:rPr lang="en-US" altLang="zh-CN" sz="3600" b="1">
                <a:latin typeface="Times New Roman" pitchFamily="18" charset="0"/>
              </a:rPr>
              <a:t>  </a:t>
            </a:r>
          </a:p>
          <a:p>
            <a:pPr>
              <a:lnSpc>
                <a:spcPct val="65000"/>
              </a:lnSpc>
              <a:spcBef>
                <a:spcPct val="50000"/>
              </a:spcBef>
            </a:pPr>
            <a:r>
              <a:rPr lang="en-US" altLang="zh-CN" sz="3600" b="1">
                <a:latin typeface="Times New Roman" pitchFamily="18" charset="0"/>
              </a:rPr>
              <a:t>     </a:t>
            </a:r>
          </a:p>
        </p:txBody>
      </p:sp>
      <p:sp>
        <p:nvSpPr>
          <p:cNvPr id="32783" name="Text Box 15"/>
          <p:cNvSpPr txBox="1">
            <a:spLocks noChangeArrowheads="1"/>
          </p:cNvSpPr>
          <p:nvPr/>
        </p:nvSpPr>
        <p:spPr bwMode="auto">
          <a:xfrm>
            <a:off x="900113" y="4292600"/>
            <a:ext cx="7885112"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600" b="1"/>
              <a:t>It has______  _______ ______ ____.</a:t>
            </a:r>
          </a:p>
          <a:p>
            <a:r>
              <a:rPr lang="en-US" altLang="zh-CN" sz="3600" b="1"/>
              <a:t>It has ______ </a:t>
            </a:r>
            <a:r>
              <a:rPr lang="en-US" altLang="zh-CN" sz="4000" b="1"/>
              <a:t>______.</a:t>
            </a:r>
          </a:p>
          <a:p>
            <a:r>
              <a:rPr lang="en-US" altLang="zh-CN" sz="3600" b="1"/>
              <a:t>It has ______ ______ .</a:t>
            </a:r>
          </a:p>
        </p:txBody>
      </p:sp>
      <p:sp>
        <p:nvSpPr>
          <p:cNvPr id="32784" name="Text Box 16"/>
          <p:cNvSpPr txBox="1">
            <a:spLocks noChangeArrowheads="1"/>
          </p:cNvSpPr>
          <p:nvPr/>
        </p:nvSpPr>
        <p:spPr bwMode="auto">
          <a:xfrm>
            <a:off x="2268538" y="4292600"/>
            <a:ext cx="6408737"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600" b="1">
                <a:solidFill>
                  <a:srgbClr val="FF0000"/>
                </a:solidFill>
              </a:rPr>
              <a:t>the most comfortable seats.</a:t>
            </a:r>
          </a:p>
        </p:txBody>
      </p:sp>
      <p:sp>
        <p:nvSpPr>
          <p:cNvPr id="32785" name="Text Box 17"/>
          <p:cNvSpPr txBox="1">
            <a:spLocks noChangeArrowheads="1"/>
          </p:cNvSpPr>
          <p:nvPr/>
        </p:nvSpPr>
        <p:spPr bwMode="auto">
          <a:xfrm>
            <a:off x="2195513" y="4868863"/>
            <a:ext cx="4392612"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600" b="1">
                <a:solidFill>
                  <a:srgbClr val="FF0000"/>
                </a:solidFill>
              </a:rPr>
              <a:t>good service.</a:t>
            </a:r>
          </a:p>
        </p:txBody>
      </p:sp>
      <p:sp>
        <p:nvSpPr>
          <p:cNvPr id="32786" name="Text Box 18"/>
          <p:cNvSpPr txBox="1">
            <a:spLocks noChangeArrowheads="1"/>
          </p:cNvSpPr>
          <p:nvPr/>
        </p:nvSpPr>
        <p:spPr bwMode="auto">
          <a:xfrm>
            <a:off x="2209800" y="5486400"/>
            <a:ext cx="5715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600" b="1">
                <a:solidFill>
                  <a:srgbClr val="FF0000"/>
                </a:solidFill>
              </a:rPr>
              <a:t>bigger  screens</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afterEffect">
                                  <p:stCondLst>
                                    <p:cond delay="0"/>
                                  </p:stCondLst>
                                  <p:childTnLst>
                                    <p:animScale>
                                      <p:cBhvr>
                                        <p:cTn id="6" dur="1000" fill="hold"/>
                                        <p:tgtEl>
                                          <p:spTgt spid="32770"/>
                                        </p:tgtEl>
                                      </p:cBhvr>
                                      <p:by x="150000" y="150000"/>
                                    </p:animScale>
                                  </p:childTnLst>
                                </p:cTn>
                              </p:par>
                              <p:par>
                                <p:cTn id="7" presetID="6" presetClass="emph" presetSubtype="0" fill="hold" nodeType="withEffect">
                                  <p:stCondLst>
                                    <p:cond delay="0"/>
                                  </p:stCondLst>
                                  <p:childTnLst>
                                    <p:animScale>
                                      <p:cBhvr>
                                        <p:cTn id="8" dur="1000" fill="hold"/>
                                        <p:tgtEl>
                                          <p:spTgt spid="32770"/>
                                        </p:tgtEl>
                                      </p:cBhvr>
                                      <p:by x="50000" y="50000"/>
                                    </p:animScale>
                                  </p:childTnLst>
                                </p:cTn>
                              </p:par>
                              <p:par>
                                <p:cTn id="9" presetID="3" presetClass="entr" presetSubtype="10" fill="hold" nodeType="withEffect">
                                  <p:stCondLst>
                                    <p:cond delay="0"/>
                                  </p:stCondLst>
                                  <p:childTnLst>
                                    <p:set>
                                      <p:cBhvr>
                                        <p:cTn id="10" dur="1" fill="hold">
                                          <p:stCondLst>
                                            <p:cond delay="0"/>
                                          </p:stCondLst>
                                        </p:cTn>
                                        <p:tgtEl>
                                          <p:spTgt spid="32773"/>
                                        </p:tgtEl>
                                        <p:attrNameLst>
                                          <p:attrName>style.visibility</p:attrName>
                                        </p:attrNameLst>
                                      </p:cBhvr>
                                      <p:to>
                                        <p:strVal val="visible"/>
                                      </p:to>
                                    </p:set>
                                    <p:animEffect transition="in" filter="blinds(horizontal)">
                                      <p:cBhvr>
                                        <p:cTn id="11" dur="500"/>
                                        <p:tgtEl>
                                          <p:spTgt spid="32773"/>
                                        </p:tgtEl>
                                      </p:cBhvr>
                                    </p:animEffect>
                                  </p:childTnLst>
                                </p:cTn>
                              </p:par>
                              <p:par>
                                <p:cTn id="12" presetID="3" presetClass="entr" presetSubtype="10" fill="hold" grpId="0" nodeType="withEffect">
                                  <p:stCondLst>
                                    <p:cond delay="0"/>
                                  </p:stCondLst>
                                  <p:childTnLst>
                                    <p:set>
                                      <p:cBhvr>
                                        <p:cTn id="13" dur="1" fill="hold">
                                          <p:stCondLst>
                                            <p:cond delay="0"/>
                                          </p:stCondLst>
                                        </p:cTn>
                                        <p:tgtEl>
                                          <p:spTgt spid="32781"/>
                                        </p:tgtEl>
                                        <p:attrNameLst>
                                          <p:attrName>style.visibility</p:attrName>
                                        </p:attrNameLst>
                                      </p:cBhvr>
                                      <p:to>
                                        <p:strVal val="visible"/>
                                      </p:to>
                                    </p:set>
                                    <p:animEffect transition="in" filter="blinds(horizontal)">
                                      <p:cBhvr>
                                        <p:cTn id="14" dur="500"/>
                                        <p:tgtEl>
                                          <p:spTgt spid="32781"/>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32784"/>
                                        </p:tgtEl>
                                        <p:attrNameLst>
                                          <p:attrName>style.visibility</p:attrName>
                                        </p:attrNameLst>
                                      </p:cBhvr>
                                      <p:to>
                                        <p:strVal val="visible"/>
                                      </p:to>
                                    </p:set>
                                    <p:animEffect transition="in" filter="blinds(horizontal)">
                                      <p:cBhvr>
                                        <p:cTn id="19" dur="500"/>
                                        <p:tgtEl>
                                          <p:spTgt spid="32784"/>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32785"/>
                                        </p:tgtEl>
                                        <p:attrNameLst>
                                          <p:attrName>style.visibility</p:attrName>
                                        </p:attrNameLst>
                                      </p:cBhvr>
                                      <p:to>
                                        <p:strVal val="visible"/>
                                      </p:to>
                                    </p:set>
                                    <p:animEffect transition="in" filter="blinds(horizontal)">
                                      <p:cBhvr>
                                        <p:cTn id="24" dur="500"/>
                                        <p:tgtEl>
                                          <p:spTgt spid="32785"/>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5" presetClass="entr" presetSubtype="0" fill="hold" grpId="0" nodeType="clickEffect">
                                  <p:stCondLst>
                                    <p:cond delay="0"/>
                                  </p:stCondLst>
                                  <p:childTnLst>
                                    <p:set>
                                      <p:cBhvr>
                                        <p:cTn id="28" dur="1" fill="hold">
                                          <p:stCondLst>
                                            <p:cond delay="0"/>
                                          </p:stCondLst>
                                        </p:cTn>
                                        <p:tgtEl>
                                          <p:spTgt spid="32786"/>
                                        </p:tgtEl>
                                        <p:attrNameLst>
                                          <p:attrName>style.visibility</p:attrName>
                                        </p:attrNameLst>
                                      </p:cBhvr>
                                      <p:to>
                                        <p:strVal val="visible"/>
                                      </p:to>
                                    </p:set>
                                    <p:anim calcmode="lin" valueType="num">
                                      <p:cBhvr>
                                        <p:cTn id="29" dur="500" fill="hold"/>
                                        <p:tgtEl>
                                          <p:spTgt spid="32786"/>
                                        </p:tgtEl>
                                        <p:attrNameLst>
                                          <p:attrName>ppt_w</p:attrName>
                                        </p:attrNameLst>
                                      </p:cBhvr>
                                      <p:tavLst>
                                        <p:tav tm="0">
                                          <p:val>
                                            <p:fltVal val="0"/>
                                          </p:val>
                                        </p:tav>
                                        <p:tav tm="100000">
                                          <p:val>
                                            <p:strVal val="#ppt_w"/>
                                          </p:val>
                                        </p:tav>
                                      </p:tavLst>
                                    </p:anim>
                                    <p:anim calcmode="lin" valueType="num">
                                      <p:cBhvr>
                                        <p:cTn id="30" dur="500" fill="hold"/>
                                        <p:tgtEl>
                                          <p:spTgt spid="32786"/>
                                        </p:tgtEl>
                                        <p:attrNameLst>
                                          <p:attrName>ppt_h</p:attrName>
                                        </p:attrNameLst>
                                      </p:cBhvr>
                                      <p:tavLst>
                                        <p:tav tm="0">
                                          <p:val>
                                            <p:fltVal val="0"/>
                                          </p:val>
                                        </p:tav>
                                        <p:tav tm="100000">
                                          <p:val>
                                            <p:strVal val="#ppt_h"/>
                                          </p:val>
                                        </p:tav>
                                      </p:tavLst>
                                    </p:anim>
                                    <p:anim calcmode="lin" valueType="num">
                                      <p:cBhvr>
                                        <p:cTn id="31" dur="500" fill="hold"/>
                                        <p:tgtEl>
                                          <p:spTgt spid="32786"/>
                                        </p:tgtEl>
                                        <p:attrNameLst>
                                          <p:attrName>ppt_x</p:attrName>
                                        </p:attrNameLst>
                                      </p:cBhvr>
                                      <p:tavLst>
                                        <p:tav tm="0" fmla="#ppt_x+(cos(-2*pi*(1-$))*-#ppt_x-sin(-2*pi*(1-$))*(1-#ppt_y))*(1-$)">
                                          <p:val>
                                            <p:fltVal val="0"/>
                                          </p:val>
                                        </p:tav>
                                        <p:tav tm="100000">
                                          <p:val>
                                            <p:fltVal val="1"/>
                                          </p:val>
                                        </p:tav>
                                      </p:tavLst>
                                    </p:anim>
                                    <p:anim calcmode="lin" valueType="num">
                                      <p:cBhvr>
                                        <p:cTn id="32" dur="500" fill="hold"/>
                                        <p:tgtEl>
                                          <p:spTgt spid="3278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81" grpId="0" animBg="1"/>
      <p:bldP spid="32784" grpId="0" autoUpdateAnimBg="0"/>
      <p:bldP spid="32785" grpId="0" autoUpdateAnimBg="0"/>
      <p:bldP spid="32786"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0" y="2852738"/>
            <a:ext cx="9144000" cy="3389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80000"/>
              </a:lnSpc>
              <a:spcBef>
                <a:spcPct val="50000"/>
              </a:spcBef>
            </a:pPr>
            <a:r>
              <a:rPr lang="en-US" altLang="zh-CN" sz="3600" b="1"/>
              <a:t>A: What’s the best movie theater to go to?</a:t>
            </a:r>
          </a:p>
          <a:p>
            <a:pPr>
              <a:lnSpc>
                <a:spcPct val="80000"/>
              </a:lnSpc>
              <a:spcBef>
                <a:spcPct val="50000"/>
              </a:spcBef>
            </a:pPr>
            <a:r>
              <a:rPr lang="en-US" altLang="zh-CN" sz="3600" b="1">
                <a:solidFill>
                  <a:srgbClr val="0000CC"/>
                </a:solidFill>
              </a:rPr>
              <a:t>B: Screen City. It’s</a:t>
            </a:r>
            <a:r>
              <a:rPr lang="en-US" altLang="zh-CN" sz="3600" b="1"/>
              <a:t> </a:t>
            </a:r>
            <a:r>
              <a:rPr lang="en-US" altLang="zh-CN" sz="3600" b="1">
                <a:solidFill>
                  <a:srgbClr val="FF0000"/>
                </a:solidFill>
              </a:rPr>
              <a:t>the cheapest</a:t>
            </a:r>
            <a:r>
              <a:rPr lang="en-US" altLang="zh-CN" sz="3600" b="1"/>
              <a:t>.</a:t>
            </a:r>
          </a:p>
          <a:p>
            <a:pPr>
              <a:lnSpc>
                <a:spcPct val="80000"/>
              </a:lnSpc>
              <a:spcBef>
                <a:spcPct val="50000"/>
              </a:spcBef>
            </a:pPr>
            <a:r>
              <a:rPr lang="en-US" altLang="zh-CN" sz="3600" b="1"/>
              <a:t>A: But I think </a:t>
            </a:r>
          </a:p>
          <a:p>
            <a:pPr>
              <a:lnSpc>
                <a:spcPct val="80000"/>
              </a:lnSpc>
              <a:spcBef>
                <a:spcPct val="50000"/>
              </a:spcBef>
            </a:pPr>
            <a:r>
              <a:rPr lang="en-US" altLang="zh-CN" sz="3600" b="1"/>
              <a:t>It is _____ _____ _______ near here.</a:t>
            </a:r>
          </a:p>
          <a:p>
            <a:pPr>
              <a:lnSpc>
                <a:spcPct val="80000"/>
              </a:lnSpc>
              <a:spcBef>
                <a:spcPct val="50000"/>
              </a:spcBef>
            </a:pPr>
            <a:r>
              <a:rPr lang="en-US" altLang="zh-CN" sz="3600" b="1"/>
              <a:t>It has ____ _____ _____.</a:t>
            </a:r>
          </a:p>
        </p:txBody>
      </p:sp>
      <p:sp>
        <p:nvSpPr>
          <p:cNvPr id="34819" name="Text Box 3"/>
          <p:cNvSpPr txBox="1">
            <a:spLocks noChangeArrowheads="1"/>
          </p:cNvSpPr>
          <p:nvPr/>
        </p:nvSpPr>
        <p:spPr bwMode="auto">
          <a:xfrm>
            <a:off x="2679700" y="2406650"/>
            <a:ext cx="184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zh-CN" altLang="en-US" sz="3600" b="1">
              <a:latin typeface="Times New Roman" pitchFamily="18" charset="0"/>
            </a:endParaRPr>
          </a:p>
        </p:txBody>
      </p:sp>
      <p:sp>
        <p:nvSpPr>
          <p:cNvPr id="34820" name="Text Box 4"/>
          <p:cNvSpPr txBox="1">
            <a:spLocks noChangeArrowheads="1"/>
          </p:cNvSpPr>
          <p:nvPr/>
        </p:nvSpPr>
        <p:spPr bwMode="auto">
          <a:xfrm>
            <a:off x="1743075" y="1111250"/>
            <a:ext cx="184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zh-CN" altLang="en-US" sz="3600" b="1">
              <a:latin typeface="Times New Roman" pitchFamily="18" charset="0"/>
            </a:endParaRPr>
          </a:p>
        </p:txBody>
      </p:sp>
      <p:sp>
        <p:nvSpPr>
          <p:cNvPr id="34821" name="Text Box 5"/>
          <p:cNvSpPr txBox="1">
            <a:spLocks noChangeArrowheads="1"/>
          </p:cNvSpPr>
          <p:nvPr/>
        </p:nvSpPr>
        <p:spPr bwMode="auto">
          <a:xfrm>
            <a:off x="2824163" y="1327150"/>
            <a:ext cx="184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zh-CN" altLang="en-US" sz="3600" b="1">
              <a:latin typeface="Times New Roman" pitchFamily="18" charset="0"/>
            </a:endParaRPr>
          </a:p>
        </p:txBody>
      </p:sp>
      <p:sp>
        <p:nvSpPr>
          <p:cNvPr id="34822" name="Text Box 6"/>
          <p:cNvSpPr txBox="1">
            <a:spLocks noChangeArrowheads="1"/>
          </p:cNvSpPr>
          <p:nvPr/>
        </p:nvSpPr>
        <p:spPr bwMode="auto">
          <a:xfrm>
            <a:off x="5940425" y="1196975"/>
            <a:ext cx="184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zh-CN" altLang="en-US" sz="3600" b="1">
              <a:latin typeface="Times New Roman" pitchFamily="18" charset="0"/>
            </a:endParaRPr>
          </a:p>
        </p:txBody>
      </p:sp>
      <p:sp>
        <p:nvSpPr>
          <p:cNvPr id="34823" name="Text Box 7"/>
          <p:cNvSpPr txBox="1">
            <a:spLocks noChangeArrowheads="1"/>
          </p:cNvSpPr>
          <p:nvPr/>
        </p:nvSpPr>
        <p:spPr bwMode="auto">
          <a:xfrm>
            <a:off x="879475" y="1039813"/>
            <a:ext cx="184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zh-CN" altLang="en-US" sz="3600" b="1">
              <a:latin typeface="Times New Roman" pitchFamily="18" charset="0"/>
            </a:endParaRPr>
          </a:p>
        </p:txBody>
      </p:sp>
      <p:pic>
        <p:nvPicPr>
          <p:cNvPr id="34824" name="Picture 8" descr="u=3670761683,471824327&amp;gp=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476250"/>
            <a:ext cx="2374900" cy="166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5" name="Text Box 9"/>
          <p:cNvSpPr txBox="1">
            <a:spLocks noChangeArrowheads="1"/>
          </p:cNvSpPr>
          <p:nvPr/>
        </p:nvSpPr>
        <p:spPr bwMode="auto">
          <a:xfrm>
            <a:off x="1331913" y="4868863"/>
            <a:ext cx="4608512" cy="650875"/>
          </a:xfrm>
          <a:prstGeom prst="rect">
            <a:avLst/>
          </a:prstGeom>
          <a:noFill/>
          <a:ln w="9525">
            <a:solidFill>
              <a:srgbClr val="FFCCFF"/>
            </a:solidFill>
            <a:miter lim="800000"/>
            <a:headEnd/>
            <a:tailEnd/>
          </a:ln>
          <a:effectLst/>
          <a:extLst>
            <a:ext uri="{909E8E84-426E-40DD-AFC4-6F175D3DCCD1}">
              <a14:hiddenFill xmlns:a14="http://schemas.microsoft.com/office/drawing/2010/main">
                <a:solidFill>
                  <a:srgbClr val="FFC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600" b="1">
                <a:solidFill>
                  <a:srgbClr val="FF0000"/>
                </a:solidFill>
              </a:rPr>
              <a:t> </a:t>
            </a:r>
            <a:r>
              <a:rPr lang="en-US" altLang="zh-CN" sz="3600" b="1">
                <a:solidFill>
                  <a:srgbClr val="FF0000"/>
                </a:solidFill>
              </a:rPr>
              <a:t>the most popular</a:t>
            </a:r>
          </a:p>
        </p:txBody>
      </p:sp>
      <p:sp>
        <p:nvSpPr>
          <p:cNvPr id="34826" name="Text Box 10"/>
          <p:cNvSpPr txBox="1">
            <a:spLocks noChangeArrowheads="1"/>
          </p:cNvSpPr>
          <p:nvPr/>
        </p:nvSpPr>
        <p:spPr bwMode="auto">
          <a:xfrm>
            <a:off x="1476375" y="5589588"/>
            <a:ext cx="3816350" cy="650875"/>
          </a:xfrm>
          <a:prstGeom prst="rect">
            <a:avLst/>
          </a:prstGeom>
          <a:noFill/>
          <a:ln w="9525">
            <a:solidFill>
              <a:srgbClr val="FFCCFF"/>
            </a:solidFill>
            <a:miter lim="800000"/>
            <a:headEnd/>
            <a:tailEnd/>
          </a:ln>
          <a:effectLst/>
          <a:extLst>
            <a:ext uri="{909E8E84-426E-40DD-AFC4-6F175D3DCCD1}">
              <a14:hiddenFill xmlns:a14="http://schemas.microsoft.com/office/drawing/2010/main">
                <a:solidFill>
                  <a:srgbClr val="FFC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600" b="1">
                <a:solidFill>
                  <a:srgbClr val="FF0000"/>
                </a:solidFill>
              </a:rPr>
              <a:t>the best sound.</a:t>
            </a:r>
          </a:p>
        </p:txBody>
      </p:sp>
      <p:pic>
        <p:nvPicPr>
          <p:cNvPr id="34827" name="Picture 11" descr="图片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575" y="404813"/>
            <a:ext cx="4752975" cy="2443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8" name="Picture 21" descr="u=582177666,1374273735&amp;fm=0&amp;gp=0"/>
          <p:cNvPicPr>
            <a:picLocks noChangeAspect="1" noChangeArrowheads="1"/>
          </p:cNvPicPr>
          <p:nvPr/>
        </p:nvPicPr>
        <p:blipFill>
          <a:blip r:embed="rId4">
            <a:extLst>
              <a:ext uri="{28A0092B-C50C-407E-A947-70E740481C1C}">
                <a14:useLocalDpi xmlns:a14="http://schemas.microsoft.com/office/drawing/2010/main" val="0"/>
              </a:ext>
            </a:extLst>
          </a:blip>
          <a:srcRect t="9509" r="-6908" b="23926"/>
          <a:stretch>
            <a:fillRect/>
          </a:stretch>
        </p:blipFill>
        <p:spPr bwMode="auto">
          <a:xfrm>
            <a:off x="5435600" y="2205038"/>
            <a:ext cx="460375" cy="43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9" name="Picture 21" descr="u=582177666,1374273735&amp;fm=0&amp;gp=0"/>
          <p:cNvPicPr>
            <a:picLocks noChangeAspect="1" noChangeArrowheads="1"/>
          </p:cNvPicPr>
          <p:nvPr/>
        </p:nvPicPr>
        <p:blipFill>
          <a:blip r:embed="rId4">
            <a:extLst>
              <a:ext uri="{28A0092B-C50C-407E-A947-70E740481C1C}">
                <a14:useLocalDpi xmlns:a14="http://schemas.microsoft.com/office/drawing/2010/main" val="0"/>
              </a:ext>
            </a:extLst>
          </a:blip>
          <a:srcRect t="9509" r="-6908" b="23926"/>
          <a:stretch>
            <a:fillRect/>
          </a:stretch>
        </p:blipFill>
        <p:spPr bwMode="auto">
          <a:xfrm>
            <a:off x="5508625" y="1412875"/>
            <a:ext cx="4603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30" name="Picture 21" descr="u=582177666,1374273735&amp;fm=0&amp;gp=0"/>
          <p:cNvPicPr>
            <a:picLocks noChangeAspect="1" noChangeArrowheads="1"/>
          </p:cNvPicPr>
          <p:nvPr/>
        </p:nvPicPr>
        <p:blipFill>
          <a:blip r:embed="rId4">
            <a:extLst>
              <a:ext uri="{28A0092B-C50C-407E-A947-70E740481C1C}">
                <a14:useLocalDpi xmlns:a14="http://schemas.microsoft.com/office/drawing/2010/main" val="0"/>
              </a:ext>
            </a:extLst>
          </a:blip>
          <a:srcRect t="9509" r="-6908" b="23926"/>
          <a:stretch>
            <a:fillRect/>
          </a:stretch>
        </p:blipFill>
        <p:spPr bwMode="auto">
          <a:xfrm>
            <a:off x="6948488" y="1341438"/>
            <a:ext cx="4603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31" name="Picture 21" descr="u=582177666,1374273735&amp;fm=0&amp;gp=0"/>
          <p:cNvPicPr>
            <a:picLocks noChangeAspect="1" noChangeArrowheads="1"/>
          </p:cNvPicPr>
          <p:nvPr/>
        </p:nvPicPr>
        <p:blipFill>
          <a:blip r:embed="rId4">
            <a:extLst>
              <a:ext uri="{28A0092B-C50C-407E-A947-70E740481C1C}">
                <a14:useLocalDpi xmlns:a14="http://schemas.microsoft.com/office/drawing/2010/main" val="0"/>
              </a:ext>
            </a:extLst>
          </a:blip>
          <a:srcRect t="9509" r="-6908" b="23926"/>
          <a:stretch>
            <a:fillRect/>
          </a:stretch>
        </p:blipFill>
        <p:spPr bwMode="auto">
          <a:xfrm>
            <a:off x="6227763" y="1341438"/>
            <a:ext cx="458787"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32" name="Picture 21" descr="u=582177666,1374273735&amp;fm=0&amp;gp=0"/>
          <p:cNvPicPr>
            <a:picLocks noChangeAspect="1" noChangeArrowheads="1"/>
          </p:cNvPicPr>
          <p:nvPr/>
        </p:nvPicPr>
        <p:blipFill>
          <a:blip r:embed="rId4">
            <a:extLst>
              <a:ext uri="{28A0092B-C50C-407E-A947-70E740481C1C}">
                <a14:useLocalDpi xmlns:a14="http://schemas.microsoft.com/office/drawing/2010/main" val="0"/>
              </a:ext>
            </a:extLst>
          </a:blip>
          <a:srcRect t="9509" r="-6908" b="23926"/>
          <a:stretch>
            <a:fillRect/>
          </a:stretch>
        </p:blipFill>
        <p:spPr bwMode="auto">
          <a:xfrm>
            <a:off x="6227763" y="692150"/>
            <a:ext cx="458787"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33" name="Picture 21" descr="u=582177666,1374273735&amp;fm=0&amp;gp=0"/>
          <p:cNvPicPr>
            <a:picLocks noChangeAspect="1" noChangeArrowheads="1"/>
          </p:cNvPicPr>
          <p:nvPr/>
        </p:nvPicPr>
        <p:blipFill>
          <a:blip r:embed="rId4">
            <a:extLst>
              <a:ext uri="{28A0092B-C50C-407E-A947-70E740481C1C}">
                <a14:useLocalDpi xmlns:a14="http://schemas.microsoft.com/office/drawing/2010/main" val="0"/>
              </a:ext>
            </a:extLst>
          </a:blip>
          <a:srcRect t="9509" r="-6908" b="23926"/>
          <a:stretch>
            <a:fillRect/>
          </a:stretch>
        </p:blipFill>
        <p:spPr bwMode="auto">
          <a:xfrm>
            <a:off x="5508625" y="692150"/>
            <a:ext cx="460375"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34" name="Text Box 18"/>
          <p:cNvSpPr txBox="1">
            <a:spLocks noChangeArrowheads="1"/>
          </p:cNvSpPr>
          <p:nvPr/>
        </p:nvSpPr>
        <p:spPr bwMode="auto">
          <a:xfrm>
            <a:off x="3276600" y="620713"/>
            <a:ext cx="1727200" cy="519112"/>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t>popular</a:t>
            </a:r>
          </a:p>
        </p:txBody>
      </p:sp>
      <p:sp>
        <p:nvSpPr>
          <p:cNvPr id="34835" name="Text Box 19"/>
          <p:cNvSpPr txBox="1">
            <a:spLocks noChangeArrowheads="1"/>
          </p:cNvSpPr>
          <p:nvPr/>
        </p:nvSpPr>
        <p:spPr bwMode="auto">
          <a:xfrm>
            <a:off x="3276600" y="1268413"/>
            <a:ext cx="1800225" cy="519112"/>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t>cheap</a:t>
            </a:r>
          </a:p>
        </p:txBody>
      </p:sp>
      <p:sp>
        <p:nvSpPr>
          <p:cNvPr id="34836" name="Text Box 20"/>
          <p:cNvSpPr txBox="1">
            <a:spLocks noChangeArrowheads="1"/>
          </p:cNvSpPr>
          <p:nvPr/>
        </p:nvSpPr>
        <p:spPr bwMode="auto">
          <a:xfrm>
            <a:off x="3348038" y="2060575"/>
            <a:ext cx="1511300" cy="51911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t>sound</a:t>
            </a:r>
          </a:p>
        </p:txBody>
      </p:sp>
      <p:pic>
        <p:nvPicPr>
          <p:cNvPr id="34837" name="Picture 21" descr="u=582177666,1374273735&amp;fm=0&amp;gp=0"/>
          <p:cNvPicPr>
            <a:picLocks noChangeAspect="1" noChangeArrowheads="1"/>
          </p:cNvPicPr>
          <p:nvPr/>
        </p:nvPicPr>
        <p:blipFill>
          <a:blip r:embed="rId4">
            <a:extLst>
              <a:ext uri="{28A0092B-C50C-407E-A947-70E740481C1C}">
                <a14:useLocalDpi xmlns:a14="http://schemas.microsoft.com/office/drawing/2010/main" val="0"/>
              </a:ext>
            </a:extLst>
          </a:blip>
          <a:srcRect t="9509" r="-6908" b="23926"/>
          <a:stretch>
            <a:fillRect/>
          </a:stretch>
        </p:blipFill>
        <p:spPr bwMode="auto">
          <a:xfrm>
            <a:off x="6948488" y="620713"/>
            <a:ext cx="4603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38" name="Picture 21" descr="u=582177666,1374273735&amp;fm=0&amp;gp=0"/>
          <p:cNvPicPr>
            <a:picLocks noChangeAspect="1" noChangeArrowheads="1"/>
          </p:cNvPicPr>
          <p:nvPr/>
        </p:nvPicPr>
        <p:blipFill>
          <a:blip r:embed="rId4">
            <a:extLst>
              <a:ext uri="{28A0092B-C50C-407E-A947-70E740481C1C}">
                <a14:useLocalDpi xmlns:a14="http://schemas.microsoft.com/office/drawing/2010/main" val="0"/>
              </a:ext>
            </a:extLst>
          </a:blip>
          <a:srcRect t="9509" r="-6908" b="23926"/>
          <a:stretch>
            <a:fillRect/>
          </a:stretch>
        </p:blipFill>
        <p:spPr bwMode="auto">
          <a:xfrm>
            <a:off x="6227763" y="2205038"/>
            <a:ext cx="4603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39" name="Picture 21" descr="u=582177666,1374273735&amp;fm=0&amp;gp=0"/>
          <p:cNvPicPr>
            <a:picLocks noChangeAspect="1" noChangeArrowheads="1"/>
          </p:cNvPicPr>
          <p:nvPr/>
        </p:nvPicPr>
        <p:blipFill>
          <a:blip r:embed="rId4">
            <a:extLst>
              <a:ext uri="{28A0092B-C50C-407E-A947-70E740481C1C}">
                <a14:useLocalDpi xmlns:a14="http://schemas.microsoft.com/office/drawing/2010/main" val="0"/>
              </a:ext>
            </a:extLst>
          </a:blip>
          <a:srcRect t="9509" r="-6908" b="23926"/>
          <a:stretch>
            <a:fillRect/>
          </a:stretch>
        </p:blipFill>
        <p:spPr bwMode="auto">
          <a:xfrm>
            <a:off x="6948488" y="2205038"/>
            <a:ext cx="4603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40" name="Text Box 24"/>
          <p:cNvSpPr txBox="1">
            <a:spLocks noChangeArrowheads="1"/>
          </p:cNvSpPr>
          <p:nvPr/>
        </p:nvSpPr>
        <p:spPr bwMode="auto">
          <a:xfrm>
            <a:off x="250825" y="260350"/>
            <a:ext cx="2881313" cy="57943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200" b="1">
                <a:solidFill>
                  <a:srgbClr val="FF0000"/>
                </a:solidFill>
              </a:rPr>
              <a:t>Screen City </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825"/>
                                        </p:tgtEl>
                                        <p:attrNameLst>
                                          <p:attrName>style.visibility</p:attrName>
                                        </p:attrNameLst>
                                      </p:cBhvr>
                                      <p:to>
                                        <p:strVal val="visible"/>
                                      </p:to>
                                    </p:set>
                                    <p:animEffect transition="in" filter="blinds(horizontal)">
                                      <p:cBhvr>
                                        <p:cTn id="7" dur="500"/>
                                        <p:tgtEl>
                                          <p:spTgt spid="3482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4826"/>
                                        </p:tgtEl>
                                        <p:attrNameLst>
                                          <p:attrName>style.visibility</p:attrName>
                                        </p:attrNameLst>
                                      </p:cBhvr>
                                      <p:to>
                                        <p:strVal val="visible"/>
                                      </p:to>
                                    </p:set>
                                    <p:animEffect transition="in" filter="blinds(horizontal)">
                                      <p:cBhvr>
                                        <p:cTn id="12" dur="500"/>
                                        <p:tgtEl>
                                          <p:spTgt spid="348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5" grpId="0" animBg="1" autoUpdateAnimBg="0"/>
      <p:bldP spid="34826" grpId="0" animBg="1"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5" descr="Gif0405_0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775" y="3832225"/>
            <a:ext cx="3887788" cy="302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WordArt 3"/>
          <p:cNvSpPr>
            <a:spLocks noChangeArrowheads="1" noChangeShapeType="1"/>
          </p:cNvSpPr>
          <p:nvPr/>
        </p:nvSpPr>
        <p:spPr bwMode="auto">
          <a:xfrm>
            <a:off x="228600" y="0"/>
            <a:ext cx="2514600" cy="1295400"/>
          </a:xfrm>
          <a:prstGeom prst="rect">
            <a:avLst/>
          </a:prstGeom>
        </p:spPr>
        <p:txBody>
          <a:bodyPr wrap="none" fromWordArt="1">
            <a:prstTxWarp prst="textSlantUp">
              <a:avLst>
                <a:gd name="adj" fmla="val 32056"/>
              </a:avLst>
            </a:prstTxWarp>
          </a:bodyPr>
          <a:lstStyle/>
          <a:p>
            <a:pPr algn="ctr"/>
            <a:r>
              <a:rPr lang="en-US" altLang="zh-CN" sz="3600" b="1">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79999"/>
                    </a:srgbClr>
                  </a:outerShdw>
                </a:effectLst>
                <a:latin typeface="Times New Roman"/>
                <a:cs typeface="Times New Roman"/>
              </a:rPr>
              <a:t>Pairwork</a:t>
            </a:r>
            <a:endParaRPr lang="zh-CN" altLang="en-US" sz="3600" b="1">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79999"/>
                  </a:srgbClr>
                </a:outerShdw>
              </a:effectLst>
              <a:latin typeface="Times New Roman"/>
              <a:cs typeface="Times New Roman"/>
            </a:endParaRPr>
          </a:p>
        </p:txBody>
      </p:sp>
      <p:sp>
        <p:nvSpPr>
          <p:cNvPr id="35844" name="Text Box 4"/>
          <p:cNvSpPr txBox="1">
            <a:spLocks noChangeArrowheads="1"/>
          </p:cNvSpPr>
          <p:nvPr/>
        </p:nvSpPr>
        <p:spPr bwMode="auto">
          <a:xfrm>
            <a:off x="304800" y="1371600"/>
            <a:ext cx="8839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200" b="1">
                <a:latin typeface="Times New Roman" pitchFamily="18" charset="0"/>
              </a:rPr>
              <a:t>There are three clothes stores. If you  go shopping, which one do you want to choose?</a:t>
            </a:r>
          </a:p>
        </p:txBody>
      </p:sp>
      <p:pic>
        <p:nvPicPr>
          <p:cNvPr id="35845" name="Picture 5" descr="201231023182718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438400"/>
            <a:ext cx="2895600"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6" name="Picture 6" descr="2012111315195018751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4419600"/>
            <a:ext cx="3124200"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7" name="Picture 7" descr="F2008042711163765755364">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8400" y="2438400"/>
            <a:ext cx="27432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8" name="Rectangle 8"/>
          <p:cNvSpPr>
            <a:spLocks noChangeArrowheads="1"/>
          </p:cNvSpPr>
          <p:nvPr/>
        </p:nvSpPr>
        <p:spPr bwMode="auto">
          <a:xfrm>
            <a:off x="304800" y="4419600"/>
            <a:ext cx="34290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200" b="1">
                <a:solidFill>
                  <a:srgbClr val="FF0066"/>
                </a:solidFill>
                <a:latin typeface="Times New Roman" pitchFamily="18" charset="0"/>
              </a:rPr>
              <a:t>Miller’s</a:t>
            </a:r>
          </a:p>
        </p:txBody>
      </p:sp>
      <p:sp>
        <p:nvSpPr>
          <p:cNvPr id="35849" name="Rectangle 9"/>
          <p:cNvSpPr>
            <a:spLocks noChangeArrowheads="1"/>
          </p:cNvSpPr>
          <p:nvPr/>
        </p:nvSpPr>
        <p:spPr bwMode="auto">
          <a:xfrm>
            <a:off x="3200400" y="6278563"/>
            <a:ext cx="29718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200" b="1">
                <a:solidFill>
                  <a:srgbClr val="FF0066"/>
                </a:solidFill>
                <a:latin typeface="Times New Roman" pitchFamily="18" charset="0"/>
              </a:rPr>
              <a:t>Dream Clothes</a:t>
            </a:r>
          </a:p>
        </p:txBody>
      </p:sp>
      <p:sp>
        <p:nvSpPr>
          <p:cNvPr id="35850" name="Rectangle 10"/>
          <p:cNvSpPr>
            <a:spLocks noChangeArrowheads="1"/>
          </p:cNvSpPr>
          <p:nvPr/>
        </p:nvSpPr>
        <p:spPr bwMode="auto">
          <a:xfrm>
            <a:off x="6553200" y="4419600"/>
            <a:ext cx="25908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200" b="1">
                <a:solidFill>
                  <a:srgbClr val="FF0066"/>
                </a:solidFill>
                <a:latin typeface="Times New Roman" pitchFamily="18" charset="0"/>
              </a:rPr>
              <a:t>Blue Moon</a:t>
            </a:r>
          </a:p>
        </p:txBody>
      </p:sp>
    </p:spTree>
  </p:cSld>
  <p:clrMapOvr>
    <a:masterClrMapping/>
  </p:clrMapOvr>
  <p:transition>
    <p:wheel spokes="8"/>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9715680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7563" y="1295400"/>
            <a:ext cx="2084387"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7" name="Picture 3" descr="728f4925456d8e30d507424f">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9800" y="1295400"/>
            <a:ext cx="22098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8" name="Rectangle 4"/>
          <p:cNvSpPr>
            <a:spLocks noChangeArrowheads="1"/>
          </p:cNvSpPr>
          <p:nvPr/>
        </p:nvSpPr>
        <p:spPr bwMode="auto">
          <a:xfrm>
            <a:off x="6096000" y="685800"/>
            <a:ext cx="30480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200" b="1">
                <a:solidFill>
                  <a:srgbClr val="FF0066"/>
                </a:solidFill>
                <a:latin typeface="Times New Roman" pitchFamily="18" charset="0"/>
              </a:rPr>
              <a:t>Dream Clothes</a:t>
            </a:r>
          </a:p>
        </p:txBody>
      </p:sp>
      <p:sp>
        <p:nvSpPr>
          <p:cNvPr id="36869" name="Rectangle 5"/>
          <p:cNvSpPr>
            <a:spLocks noChangeArrowheads="1"/>
          </p:cNvSpPr>
          <p:nvPr/>
        </p:nvSpPr>
        <p:spPr bwMode="auto">
          <a:xfrm>
            <a:off x="3124200" y="685800"/>
            <a:ext cx="25908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200" b="1">
                <a:solidFill>
                  <a:srgbClr val="FF0066"/>
                </a:solidFill>
                <a:latin typeface="Times New Roman" pitchFamily="18" charset="0"/>
              </a:rPr>
              <a:t>Blue Moon</a:t>
            </a:r>
          </a:p>
        </p:txBody>
      </p:sp>
      <p:sp>
        <p:nvSpPr>
          <p:cNvPr id="36870" name="Rectangle 6"/>
          <p:cNvSpPr>
            <a:spLocks noChangeArrowheads="1"/>
          </p:cNvSpPr>
          <p:nvPr/>
        </p:nvSpPr>
        <p:spPr bwMode="auto">
          <a:xfrm>
            <a:off x="685800" y="685800"/>
            <a:ext cx="26670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200" b="1">
                <a:solidFill>
                  <a:srgbClr val="FF0066"/>
                </a:solidFill>
                <a:latin typeface="Times New Roman" pitchFamily="18" charset="0"/>
              </a:rPr>
              <a:t>Miller’s</a:t>
            </a:r>
          </a:p>
        </p:txBody>
      </p:sp>
      <p:sp>
        <p:nvSpPr>
          <p:cNvPr id="36871" name="Rectangle 7"/>
          <p:cNvSpPr>
            <a:spLocks noChangeArrowheads="1"/>
          </p:cNvSpPr>
          <p:nvPr/>
        </p:nvSpPr>
        <p:spPr bwMode="auto">
          <a:xfrm>
            <a:off x="6096000" y="4038600"/>
            <a:ext cx="1524000" cy="884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200" b="1">
                <a:solidFill>
                  <a:srgbClr val="0000FF"/>
                </a:solidFill>
                <a:latin typeface="Times New Roman" pitchFamily="18" charset="0"/>
              </a:rPr>
              <a:t>Service</a:t>
            </a:r>
          </a:p>
          <a:p>
            <a:r>
              <a:rPr lang="zh-CN" altLang="en-US" sz="2000" b="1">
                <a:solidFill>
                  <a:srgbClr val="0000FF"/>
                </a:solidFill>
                <a:latin typeface="Times New Roman" pitchFamily="18" charset="0"/>
              </a:rPr>
              <a:t>（服务）</a:t>
            </a:r>
          </a:p>
        </p:txBody>
      </p:sp>
      <p:sp>
        <p:nvSpPr>
          <p:cNvPr id="36872" name="Text Box 8"/>
          <p:cNvSpPr txBox="1">
            <a:spLocks noChangeArrowheads="1"/>
          </p:cNvSpPr>
          <p:nvPr/>
        </p:nvSpPr>
        <p:spPr bwMode="auto">
          <a:xfrm>
            <a:off x="381000" y="152400"/>
            <a:ext cx="8534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200" b="1">
                <a:latin typeface="Times New Roman" pitchFamily="18" charset="0"/>
              </a:rPr>
              <a:t>Which clothes store do you like best?</a:t>
            </a:r>
          </a:p>
        </p:txBody>
      </p:sp>
      <p:pic>
        <p:nvPicPr>
          <p:cNvPr id="36873" name="Picture 9" descr="0b66981db171b285af8c9f705a8e_726_96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1219200"/>
            <a:ext cx="1785938"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4" name="Picture 10" descr="Redocn_2012032607521728[1]_副本"/>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14600" y="1828800"/>
            <a:ext cx="109855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5" name="Picture 11" descr="Weda200A[1]_副本"/>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13725" y="1828800"/>
            <a:ext cx="930275"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6" name="Rectangle 12"/>
          <p:cNvSpPr>
            <a:spLocks noChangeArrowheads="1"/>
          </p:cNvSpPr>
          <p:nvPr/>
        </p:nvSpPr>
        <p:spPr bwMode="auto">
          <a:xfrm>
            <a:off x="6172200" y="5029200"/>
            <a:ext cx="15240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200" b="1">
                <a:solidFill>
                  <a:srgbClr val="FF0000"/>
                </a:solidFill>
                <a:latin typeface="Times New Roman" pitchFamily="18" charset="0"/>
              </a:rPr>
              <a:t>good</a:t>
            </a:r>
          </a:p>
        </p:txBody>
      </p:sp>
      <p:sp>
        <p:nvSpPr>
          <p:cNvPr id="36877" name="Rectangle 13"/>
          <p:cNvSpPr>
            <a:spLocks noChangeArrowheads="1"/>
          </p:cNvSpPr>
          <p:nvPr/>
        </p:nvSpPr>
        <p:spPr bwMode="auto">
          <a:xfrm>
            <a:off x="6172200" y="5715000"/>
            <a:ext cx="15240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200" b="1">
                <a:solidFill>
                  <a:srgbClr val="FF0000"/>
                </a:solidFill>
                <a:latin typeface="Times New Roman" pitchFamily="18" charset="0"/>
              </a:rPr>
              <a:t>bad</a:t>
            </a:r>
          </a:p>
        </p:txBody>
      </p:sp>
      <p:pic>
        <p:nvPicPr>
          <p:cNvPr id="36878" name="Picture 14" descr="2007620153653387_1[1]_副本_副本"/>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1828800"/>
            <a:ext cx="600075"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9" name="Rectangle 15"/>
          <p:cNvSpPr>
            <a:spLocks noChangeArrowheads="1"/>
          </p:cNvSpPr>
          <p:nvPr/>
        </p:nvSpPr>
        <p:spPr bwMode="auto">
          <a:xfrm>
            <a:off x="457200" y="4114800"/>
            <a:ext cx="1676400" cy="884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200" b="1">
                <a:solidFill>
                  <a:srgbClr val="0000FF"/>
                </a:solidFill>
                <a:latin typeface="Times New Roman" pitchFamily="18" charset="0"/>
              </a:rPr>
              <a:t>Quality</a:t>
            </a:r>
            <a:r>
              <a:rPr lang="zh-CN" altLang="en-US" sz="2000" b="1">
                <a:solidFill>
                  <a:srgbClr val="0000FF"/>
                </a:solidFill>
                <a:latin typeface="Times New Roman" pitchFamily="18" charset="0"/>
              </a:rPr>
              <a:t>（质量）</a:t>
            </a:r>
          </a:p>
        </p:txBody>
      </p:sp>
      <p:sp>
        <p:nvSpPr>
          <p:cNvPr id="36880" name="Rectangle 16"/>
          <p:cNvSpPr>
            <a:spLocks noChangeArrowheads="1"/>
          </p:cNvSpPr>
          <p:nvPr/>
        </p:nvSpPr>
        <p:spPr bwMode="auto">
          <a:xfrm>
            <a:off x="533400" y="4953000"/>
            <a:ext cx="15240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200" b="1">
                <a:solidFill>
                  <a:srgbClr val="FF0000"/>
                </a:solidFill>
                <a:latin typeface="Times New Roman" pitchFamily="18" charset="0"/>
              </a:rPr>
              <a:t>good</a:t>
            </a:r>
          </a:p>
        </p:txBody>
      </p:sp>
      <p:sp>
        <p:nvSpPr>
          <p:cNvPr id="36881" name="Rectangle 17"/>
          <p:cNvSpPr>
            <a:spLocks noChangeArrowheads="1"/>
          </p:cNvSpPr>
          <p:nvPr/>
        </p:nvSpPr>
        <p:spPr bwMode="auto">
          <a:xfrm>
            <a:off x="609600" y="5715000"/>
            <a:ext cx="15240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200" b="1">
                <a:solidFill>
                  <a:srgbClr val="FF0000"/>
                </a:solidFill>
                <a:latin typeface="Times New Roman" pitchFamily="18" charset="0"/>
              </a:rPr>
              <a:t>bad</a:t>
            </a:r>
          </a:p>
        </p:txBody>
      </p:sp>
      <p:sp>
        <p:nvSpPr>
          <p:cNvPr id="36882" name="Text Box 18"/>
          <p:cNvSpPr txBox="1">
            <a:spLocks noChangeArrowheads="1"/>
          </p:cNvSpPr>
          <p:nvPr/>
        </p:nvSpPr>
        <p:spPr bwMode="auto">
          <a:xfrm>
            <a:off x="1066800" y="3505200"/>
            <a:ext cx="1219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latin typeface="Times New Roman" pitchFamily="18" charset="0"/>
              </a:rPr>
              <a:t>130</a:t>
            </a:r>
            <a:r>
              <a:rPr lang="zh-CN" altLang="en-US" sz="2400" b="1">
                <a:latin typeface="Times New Roman" pitchFamily="18" charset="0"/>
              </a:rPr>
              <a:t>￥</a:t>
            </a:r>
          </a:p>
        </p:txBody>
      </p:sp>
      <p:sp>
        <p:nvSpPr>
          <p:cNvPr id="36883" name="Text Box 19"/>
          <p:cNvSpPr txBox="1">
            <a:spLocks noChangeArrowheads="1"/>
          </p:cNvSpPr>
          <p:nvPr/>
        </p:nvSpPr>
        <p:spPr bwMode="auto">
          <a:xfrm>
            <a:off x="3733800" y="3505200"/>
            <a:ext cx="1219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latin typeface="Times New Roman" pitchFamily="18" charset="0"/>
              </a:rPr>
              <a:t>200</a:t>
            </a:r>
            <a:r>
              <a:rPr lang="zh-CN" altLang="en-US" sz="2400" b="1">
                <a:latin typeface="Times New Roman" pitchFamily="18" charset="0"/>
              </a:rPr>
              <a:t>￥</a:t>
            </a:r>
          </a:p>
        </p:txBody>
      </p:sp>
      <p:sp>
        <p:nvSpPr>
          <p:cNvPr id="36884" name="Text Box 20"/>
          <p:cNvSpPr txBox="1">
            <a:spLocks noChangeArrowheads="1"/>
          </p:cNvSpPr>
          <p:nvPr/>
        </p:nvSpPr>
        <p:spPr bwMode="auto">
          <a:xfrm>
            <a:off x="6705600" y="3429000"/>
            <a:ext cx="1219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latin typeface="Times New Roman" pitchFamily="18" charset="0"/>
              </a:rPr>
              <a:t>150</a:t>
            </a:r>
            <a:r>
              <a:rPr lang="zh-CN" altLang="en-US" sz="2400" b="1">
                <a:latin typeface="Times New Roman" pitchFamily="18" charset="0"/>
              </a:rPr>
              <a:t>￥</a:t>
            </a:r>
          </a:p>
        </p:txBody>
      </p:sp>
      <p:sp>
        <p:nvSpPr>
          <p:cNvPr id="36885" name="Rectangle 21"/>
          <p:cNvSpPr>
            <a:spLocks noChangeArrowheads="1"/>
          </p:cNvSpPr>
          <p:nvPr/>
        </p:nvSpPr>
        <p:spPr bwMode="auto">
          <a:xfrm>
            <a:off x="3352800" y="4114800"/>
            <a:ext cx="1295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200" b="1">
                <a:solidFill>
                  <a:srgbClr val="0000FF"/>
                </a:solidFill>
                <a:latin typeface="Times New Roman" pitchFamily="18" charset="0"/>
              </a:rPr>
              <a:t>Price</a:t>
            </a:r>
          </a:p>
        </p:txBody>
      </p:sp>
      <p:sp>
        <p:nvSpPr>
          <p:cNvPr id="36886" name="Rectangle 22"/>
          <p:cNvSpPr>
            <a:spLocks noChangeArrowheads="1"/>
          </p:cNvSpPr>
          <p:nvPr/>
        </p:nvSpPr>
        <p:spPr bwMode="auto">
          <a:xfrm>
            <a:off x="3352800" y="4953000"/>
            <a:ext cx="15240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200" b="1">
                <a:solidFill>
                  <a:srgbClr val="FF0000"/>
                </a:solidFill>
                <a:latin typeface="Times New Roman" pitchFamily="18" charset="0"/>
              </a:rPr>
              <a:t>cheap</a:t>
            </a:r>
          </a:p>
        </p:txBody>
      </p:sp>
      <p:sp>
        <p:nvSpPr>
          <p:cNvPr id="36887" name="Rectangle 23"/>
          <p:cNvSpPr>
            <a:spLocks noChangeArrowheads="1"/>
          </p:cNvSpPr>
          <p:nvPr/>
        </p:nvSpPr>
        <p:spPr bwMode="auto">
          <a:xfrm>
            <a:off x="3276600" y="5715000"/>
            <a:ext cx="2514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200" b="1">
                <a:solidFill>
                  <a:srgbClr val="FF0000"/>
                </a:solidFill>
                <a:latin typeface="Times New Roman" pitchFamily="18" charset="0"/>
              </a:rPr>
              <a:t>expensive</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6874"/>
                                        </p:tgtEl>
                                        <p:attrNameLst>
                                          <p:attrName>style.visibility</p:attrName>
                                        </p:attrNameLst>
                                      </p:cBhvr>
                                      <p:to>
                                        <p:strVal val="visible"/>
                                      </p:to>
                                    </p:set>
                                    <p:anim calcmode="lin" valueType="num">
                                      <p:cBhvr additive="base">
                                        <p:cTn id="7" dur="500" fill="hold"/>
                                        <p:tgtEl>
                                          <p:spTgt spid="36874"/>
                                        </p:tgtEl>
                                        <p:attrNameLst>
                                          <p:attrName>ppt_x</p:attrName>
                                        </p:attrNameLst>
                                      </p:cBhvr>
                                      <p:tavLst>
                                        <p:tav tm="0">
                                          <p:val>
                                            <p:strVal val="#ppt_x"/>
                                          </p:val>
                                        </p:tav>
                                        <p:tav tm="100000">
                                          <p:val>
                                            <p:strVal val="#ppt_x"/>
                                          </p:val>
                                        </p:tav>
                                      </p:tavLst>
                                    </p:anim>
                                    <p:anim calcmode="lin" valueType="num">
                                      <p:cBhvr additive="base">
                                        <p:cTn id="8" dur="500" fill="hold"/>
                                        <p:tgtEl>
                                          <p:spTgt spid="3687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6878"/>
                                        </p:tgtEl>
                                        <p:attrNameLst>
                                          <p:attrName>style.visibility</p:attrName>
                                        </p:attrNameLst>
                                      </p:cBhvr>
                                      <p:to>
                                        <p:strVal val="visible"/>
                                      </p:to>
                                    </p:set>
                                    <p:anim calcmode="lin" valueType="num">
                                      <p:cBhvr additive="base">
                                        <p:cTn id="11" dur="500" fill="hold"/>
                                        <p:tgtEl>
                                          <p:spTgt spid="36878"/>
                                        </p:tgtEl>
                                        <p:attrNameLst>
                                          <p:attrName>ppt_x</p:attrName>
                                        </p:attrNameLst>
                                      </p:cBhvr>
                                      <p:tavLst>
                                        <p:tav tm="0">
                                          <p:val>
                                            <p:strVal val="#ppt_x"/>
                                          </p:val>
                                        </p:tav>
                                        <p:tav tm="100000">
                                          <p:val>
                                            <p:strVal val="#ppt_x"/>
                                          </p:val>
                                        </p:tav>
                                      </p:tavLst>
                                    </p:anim>
                                    <p:anim calcmode="lin" valueType="num">
                                      <p:cBhvr additive="base">
                                        <p:cTn id="12" dur="500" fill="hold"/>
                                        <p:tgtEl>
                                          <p:spTgt spid="3687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6875"/>
                                        </p:tgtEl>
                                        <p:attrNameLst>
                                          <p:attrName>style.visibility</p:attrName>
                                        </p:attrNameLst>
                                      </p:cBhvr>
                                      <p:to>
                                        <p:strVal val="visible"/>
                                      </p:to>
                                    </p:set>
                                    <p:anim calcmode="lin" valueType="num">
                                      <p:cBhvr additive="base">
                                        <p:cTn id="15" dur="500" fill="hold"/>
                                        <p:tgtEl>
                                          <p:spTgt spid="36875"/>
                                        </p:tgtEl>
                                        <p:attrNameLst>
                                          <p:attrName>ppt_x</p:attrName>
                                        </p:attrNameLst>
                                      </p:cBhvr>
                                      <p:tavLst>
                                        <p:tav tm="0">
                                          <p:val>
                                            <p:strVal val="#ppt_x"/>
                                          </p:val>
                                        </p:tav>
                                        <p:tav tm="100000">
                                          <p:val>
                                            <p:strVal val="#ppt_x"/>
                                          </p:val>
                                        </p:tav>
                                      </p:tavLst>
                                    </p:anim>
                                    <p:anim calcmode="lin" valueType="num">
                                      <p:cBhvr additive="base">
                                        <p:cTn id="16" dur="500" fill="hold"/>
                                        <p:tgtEl>
                                          <p:spTgt spid="36875"/>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36879"/>
                                        </p:tgtEl>
                                        <p:attrNameLst>
                                          <p:attrName>style.visibility</p:attrName>
                                        </p:attrNameLst>
                                      </p:cBhvr>
                                      <p:to>
                                        <p:strVal val="visible"/>
                                      </p:to>
                                    </p:set>
                                    <p:animEffect transition="in" filter="blinds(horizontal)">
                                      <p:cBhvr>
                                        <p:cTn id="21" dur="500"/>
                                        <p:tgtEl>
                                          <p:spTgt spid="36879"/>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36880"/>
                                        </p:tgtEl>
                                        <p:attrNameLst>
                                          <p:attrName>style.visibility</p:attrName>
                                        </p:attrNameLst>
                                      </p:cBhvr>
                                      <p:to>
                                        <p:strVal val="visible"/>
                                      </p:to>
                                    </p:set>
                                    <p:animEffect transition="in" filter="blinds(horizontal)">
                                      <p:cBhvr>
                                        <p:cTn id="24" dur="500"/>
                                        <p:tgtEl>
                                          <p:spTgt spid="36880"/>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36881"/>
                                        </p:tgtEl>
                                        <p:attrNameLst>
                                          <p:attrName>style.visibility</p:attrName>
                                        </p:attrNameLst>
                                      </p:cBhvr>
                                      <p:to>
                                        <p:strVal val="visible"/>
                                      </p:to>
                                    </p:set>
                                    <p:animEffect transition="in" filter="blinds(horizontal)">
                                      <p:cBhvr>
                                        <p:cTn id="27" dur="500"/>
                                        <p:tgtEl>
                                          <p:spTgt spid="3688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6885"/>
                                        </p:tgtEl>
                                        <p:attrNameLst>
                                          <p:attrName>style.visibility</p:attrName>
                                        </p:attrNameLst>
                                      </p:cBhvr>
                                      <p:to>
                                        <p:strVal val="visible"/>
                                      </p:to>
                                    </p:set>
                                    <p:animEffect transition="in" filter="blinds(horizontal)">
                                      <p:cBhvr>
                                        <p:cTn id="32" dur="500"/>
                                        <p:tgtEl>
                                          <p:spTgt spid="36885"/>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36886"/>
                                        </p:tgtEl>
                                        <p:attrNameLst>
                                          <p:attrName>style.visibility</p:attrName>
                                        </p:attrNameLst>
                                      </p:cBhvr>
                                      <p:to>
                                        <p:strVal val="visible"/>
                                      </p:to>
                                    </p:set>
                                    <p:animEffect transition="in" filter="blinds(horizontal)">
                                      <p:cBhvr>
                                        <p:cTn id="35" dur="500"/>
                                        <p:tgtEl>
                                          <p:spTgt spid="36886"/>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36887"/>
                                        </p:tgtEl>
                                        <p:attrNameLst>
                                          <p:attrName>style.visibility</p:attrName>
                                        </p:attrNameLst>
                                      </p:cBhvr>
                                      <p:to>
                                        <p:strVal val="visible"/>
                                      </p:to>
                                    </p:set>
                                    <p:animEffect transition="in" filter="blinds(horizontal)">
                                      <p:cBhvr>
                                        <p:cTn id="38" dur="500"/>
                                        <p:tgtEl>
                                          <p:spTgt spid="36887"/>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36871"/>
                                        </p:tgtEl>
                                        <p:attrNameLst>
                                          <p:attrName>style.visibility</p:attrName>
                                        </p:attrNameLst>
                                      </p:cBhvr>
                                      <p:to>
                                        <p:strVal val="visible"/>
                                      </p:to>
                                    </p:set>
                                    <p:animEffect transition="in" filter="blinds(horizontal)">
                                      <p:cBhvr>
                                        <p:cTn id="43" dur="500"/>
                                        <p:tgtEl>
                                          <p:spTgt spid="36871"/>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36876"/>
                                        </p:tgtEl>
                                        <p:attrNameLst>
                                          <p:attrName>style.visibility</p:attrName>
                                        </p:attrNameLst>
                                      </p:cBhvr>
                                      <p:to>
                                        <p:strVal val="visible"/>
                                      </p:to>
                                    </p:set>
                                    <p:animEffect transition="in" filter="blinds(horizontal)">
                                      <p:cBhvr>
                                        <p:cTn id="46" dur="500"/>
                                        <p:tgtEl>
                                          <p:spTgt spid="36876"/>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36877"/>
                                        </p:tgtEl>
                                        <p:attrNameLst>
                                          <p:attrName>style.visibility</p:attrName>
                                        </p:attrNameLst>
                                      </p:cBhvr>
                                      <p:to>
                                        <p:strVal val="visible"/>
                                      </p:to>
                                    </p:set>
                                    <p:animEffect transition="in" filter="blinds(horizontal)">
                                      <p:cBhvr>
                                        <p:cTn id="49" dur="500"/>
                                        <p:tgtEl>
                                          <p:spTgt spid="368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1" grpId="0" autoUpdateAnimBg="0"/>
      <p:bldP spid="36876" grpId="0" autoUpdateAnimBg="0"/>
      <p:bldP spid="36877" grpId="0" autoUpdateAnimBg="0"/>
      <p:bldP spid="36879" grpId="0" autoUpdateAnimBg="0"/>
      <p:bldP spid="36880" grpId="0" autoUpdateAnimBg="0"/>
      <p:bldP spid="36881" grpId="0" autoUpdateAnimBg="0"/>
      <p:bldP spid="36885" grpId="0" autoUpdateAnimBg="0"/>
      <p:bldP spid="36886" grpId="0" autoUpdateAnimBg="0"/>
      <p:bldP spid="36887"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标题 1"/>
          <p:cNvSpPr>
            <a:spLocks noGrp="1"/>
          </p:cNvSpPr>
          <p:nvPr>
            <p:ph type="title" idx="4294967295"/>
          </p:nvPr>
        </p:nvSpPr>
        <p:spPr>
          <a:ln/>
          <a:extLst>
            <a:ext uri="{91240B29-F687-4F45-9708-019B960494DF}">
              <a14:hiddenLine xmlns:a14="http://schemas.microsoft.com/office/drawing/2010/main" w="9525" cmpd="sng">
                <a:solidFill>
                  <a:srgbClr val="000000"/>
                </a:solidFill>
                <a:miter lim="800000"/>
                <a:headEnd/>
                <a:tailEnd/>
              </a14:hiddenLine>
            </a:ext>
          </a:extLst>
        </p:spPr>
        <p:txBody>
          <a:bodyPr/>
          <a:lstStyle/>
          <a:p>
            <a:endParaRPr lang="zh-CN" altLang="en-US"/>
          </a:p>
        </p:txBody>
      </p:sp>
      <p:sp>
        <p:nvSpPr>
          <p:cNvPr id="60419" name="内容占位符 2"/>
          <p:cNvSpPr>
            <a:spLocks noGrp="1"/>
          </p:cNvSpPr>
          <p:nvPr>
            <p:ph idx="4294967295"/>
          </p:nvPr>
        </p:nvSpPr>
        <p:spPr>
          <a:ln/>
          <a:extLst>
            <a:ext uri="{91240B29-F687-4F45-9708-019B960494DF}">
              <a14:hiddenLine xmlns:a14="http://schemas.microsoft.com/office/drawing/2010/main" w="9525" cmpd="sng">
                <a:solidFill>
                  <a:srgbClr val="000000"/>
                </a:solidFill>
                <a:miter lim="800000"/>
                <a:headEnd/>
                <a:tailEnd/>
              </a14:hiddenLine>
            </a:ext>
          </a:extLst>
        </p:spPr>
        <p:txBody>
          <a:bodyPr/>
          <a:lstStyle/>
          <a:p>
            <a:endParaRPr lang="zh-CN" altLang="en-US"/>
          </a:p>
        </p:txBody>
      </p:sp>
      <p:pic>
        <p:nvPicPr>
          <p:cNvPr id="60420" name="Picture 15" descr="3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21" name="TextBox 6"/>
          <p:cNvSpPr txBox="1">
            <a:spLocks noChangeArrowheads="1"/>
          </p:cNvSpPr>
          <p:nvPr/>
        </p:nvSpPr>
        <p:spPr bwMode="auto">
          <a:xfrm>
            <a:off x="539750" y="836613"/>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endParaRPr lang="zh-CN" altLang="en-US">
              <a:latin typeface="Calibri" pitchFamily="34" charset="0"/>
            </a:endParaRPr>
          </a:p>
        </p:txBody>
      </p:sp>
      <p:sp>
        <p:nvSpPr>
          <p:cNvPr id="60422" name="Oval 10">
            <a:hlinkClick r:id="rId3" action="ppaction://hlinksldjump"/>
          </p:cNvPr>
          <p:cNvSpPr>
            <a:spLocks noChangeArrowheads="1"/>
          </p:cNvSpPr>
          <p:nvPr/>
        </p:nvSpPr>
        <p:spPr bwMode="auto">
          <a:xfrm>
            <a:off x="684213" y="1125538"/>
            <a:ext cx="4752975" cy="76200"/>
          </a:xfrm>
          <a:prstGeom prst="ellipse">
            <a:avLst/>
          </a:prstGeom>
          <a:gradFill rotWithShape="0">
            <a:gsLst>
              <a:gs pos="0">
                <a:srgbClr val="00CCFF"/>
              </a:gs>
              <a:gs pos="100000">
                <a:srgbClr val="FF330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60423" name="Text Box 7"/>
          <p:cNvSpPr txBox="1">
            <a:spLocks noChangeArrowheads="1"/>
          </p:cNvSpPr>
          <p:nvPr/>
        </p:nvSpPr>
        <p:spPr bwMode="auto">
          <a:xfrm>
            <a:off x="323850" y="1773238"/>
            <a:ext cx="8281988" cy="4108450"/>
          </a:xfrm>
          <a:prstGeom prst="rect">
            <a:avLst/>
          </a:prstGeom>
          <a:solidFill>
            <a:srgbClr val="CC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b="1">
                <a:latin typeface="Times New Roman" pitchFamily="18" charset="0"/>
              </a:rPr>
              <a:t>       </a:t>
            </a:r>
            <a:r>
              <a:rPr lang="en-US" altLang="zh-CN" sz="2400" b="1">
                <a:latin typeface="Times New Roman" pitchFamily="18" charset="0"/>
              </a:rPr>
              <a:t>The Students have learned English for more than one year; they can express their thought and communicate with each other in English well. And most of the students will be interested in the topic, which is related to their real life. It’s helpful for our study of this lesson.</a:t>
            </a:r>
          </a:p>
          <a:p>
            <a:r>
              <a:rPr lang="en-US" altLang="zh-CN" sz="2400" b="1">
                <a:latin typeface="Times New Roman" pitchFamily="18" charset="0"/>
              </a:rPr>
              <a:t>      Some students in this class aren’t good at English because they are afraid of learning and they didn’t work hard. They don’t use English often to express themselves and communicate with others. Some students aren’t active in the class; they don’t want to open their mouths because they are afraid of making mistakes.</a:t>
            </a:r>
          </a:p>
        </p:txBody>
      </p:sp>
      <p:sp>
        <p:nvSpPr>
          <p:cNvPr id="60424" name="Rectangle 8"/>
          <p:cNvSpPr>
            <a:spLocks noChangeArrowheads="1"/>
          </p:cNvSpPr>
          <p:nvPr/>
        </p:nvSpPr>
        <p:spPr bwMode="auto">
          <a:xfrm>
            <a:off x="323850" y="404813"/>
            <a:ext cx="5903913" cy="701675"/>
          </a:xfrm>
          <a:prstGeom prst="rect">
            <a:avLst/>
          </a:prstGeom>
          <a:noFill/>
          <a:ln>
            <a:noFill/>
          </a:ln>
          <a:effectLst/>
          <a:extLst>
            <a:ext uri="{909E8E84-426E-40DD-AFC4-6F175D3DCCD1}">
              <a14:hiddenFill xmlns:a14="http://schemas.microsoft.com/office/drawing/2010/main">
                <a:solidFill>
                  <a:srgbClr val="43A167"/>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4000" b="1">
                <a:solidFill>
                  <a:srgbClr val="000000"/>
                </a:solidFill>
                <a:latin typeface="Verdana" pitchFamily="34" charset="0"/>
              </a:rPr>
              <a:t>Ⅱ </a:t>
            </a:r>
            <a:r>
              <a:rPr lang="en-US" altLang="zh-CN" sz="3600" b="1">
                <a:solidFill>
                  <a:srgbClr val="000000"/>
                </a:solidFill>
                <a:latin typeface="Bookman Old Style" pitchFamily="18" charset="0"/>
              </a:rPr>
              <a:t>Analysis of  Students</a:t>
            </a:r>
          </a:p>
        </p:txBody>
      </p:sp>
      <p:sp>
        <p:nvSpPr>
          <p:cNvPr id="60425" name="AutoShape 9">
            <a:hlinkClick r:id="rId4" action="ppaction://hlinksldjump" highlightClick="1"/>
          </p:cNvPr>
          <p:cNvSpPr>
            <a:spLocks noChangeArrowheads="1"/>
          </p:cNvSpPr>
          <p:nvPr/>
        </p:nvSpPr>
        <p:spPr bwMode="auto">
          <a:xfrm>
            <a:off x="7524750" y="620713"/>
            <a:ext cx="863600" cy="431800"/>
          </a:xfrm>
          <a:prstGeom prst="actionButtonBackPrevious">
            <a:avLst/>
          </a:prstGeom>
          <a:solidFill>
            <a:srgbClr val="FF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ransition>
    <p:wheel spokes="8"/>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0178" name="WordArt 2"/>
          <p:cNvSpPr>
            <a:spLocks noChangeArrowheads="1" noChangeShapeType="1" noTextEdit="1"/>
          </p:cNvSpPr>
          <p:nvPr/>
        </p:nvSpPr>
        <p:spPr bwMode="auto">
          <a:xfrm>
            <a:off x="685800" y="152400"/>
            <a:ext cx="2362200" cy="1524000"/>
          </a:xfrm>
          <a:prstGeom prst="rect">
            <a:avLst/>
          </a:prstGeom>
        </p:spPr>
        <p:txBody>
          <a:bodyPr wrap="none" fromWordArt="1">
            <a:prstTxWarp prst="textSlantUp">
              <a:avLst>
                <a:gd name="adj" fmla="val 32056"/>
              </a:avLst>
            </a:prstTxWarp>
          </a:bodyPr>
          <a:lstStyle/>
          <a:p>
            <a:pPr algn="ctr"/>
            <a:r>
              <a:rPr lang="en-US" altLang="zh-CN" sz="3600" b="1" kern="1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Times New Roman"/>
                <a:cs typeface="Times New Roman"/>
              </a:rPr>
              <a:t>Example</a:t>
            </a:r>
            <a:endParaRPr lang="zh-CN" altLang="en-US" sz="3600" b="1" kern="1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Times New Roman"/>
              <a:cs typeface="Times New Roman"/>
            </a:endParaRPr>
          </a:p>
        </p:txBody>
      </p:sp>
      <p:sp>
        <p:nvSpPr>
          <p:cNvPr id="50179" name="Text Box 3"/>
          <p:cNvSpPr txBox="1">
            <a:spLocks noChangeArrowheads="1"/>
          </p:cNvSpPr>
          <p:nvPr/>
        </p:nvSpPr>
        <p:spPr bwMode="auto">
          <a:xfrm>
            <a:off x="1143000" y="1524000"/>
            <a:ext cx="7086600" cy="436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a:latin typeface="Times New Roman" pitchFamily="18" charset="0"/>
              </a:rPr>
              <a:t>A: It’s’ Sunday tomorrow. Let’s go shopping.</a:t>
            </a:r>
          </a:p>
          <a:p>
            <a:pPr>
              <a:spcBef>
                <a:spcPct val="50000"/>
              </a:spcBef>
            </a:pPr>
            <a:r>
              <a:rPr lang="en-US" altLang="zh-CN" sz="2800">
                <a:latin typeface="Times New Roman" pitchFamily="18" charset="0"/>
              </a:rPr>
              <a:t>B: That’s a good idea. I want to buy some clothes.</a:t>
            </a:r>
          </a:p>
          <a:p>
            <a:pPr>
              <a:spcBef>
                <a:spcPct val="50000"/>
              </a:spcBef>
            </a:pPr>
            <a:r>
              <a:rPr lang="en-US" altLang="zh-CN" sz="2800">
                <a:latin typeface="Times New Roman" pitchFamily="18" charset="0"/>
              </a:rPr>
              <a:t>A: What do you think is the best clothes store?</a:t>
            </a:r>
          </a:p>
          <a:p>
            <a:pPr>
              <a:spcBef>
                <a:spcPct val="50000"/>
              </a:spcBef>
            </a:pPr>
            <a:r>
              <a:rPr lang="en-US" altLang="zh-CN" sz="2800">
                <a:latin typeface="Times New Roman" pitchFamily="18" charset="0"/>
              </a:rPr>
              <a:t>B: I think Miller’s is the best. It has </a:t>
            </a:r>
            <a:r>
              <a:rPr lang="en-US" altLang="zh-CN" sz="2800">
                <a:solidFill>
                  <a:srgbClr val="FF0066"/>
                </a:solidFill>
                <a:latin typeface="Times New Roman" pitchFamily="18" charset="0"/>
              </a:rPr>
              <a:t>the best clothes</a:t>
            </a:r>
            <a:r>
              <a:rPr lang="en-US" altLang="zh-CN" sz="2800">
                <a:latin typeface="Times New Roman" pitchFamily="18" charset="0"/>
              </a:rPr>
              <a:t>. And it is </a:t>
            </a:r>
            <a:r>
              <a:rPr lang="en-US" altLang="zh-CN" sz="2800">
                <a:solidFill>
                  <a:srgbClr val="FF0066"/>
                </a:solidFill>
                <a:latin typeface="Times New Roman" pitchFamily="18" charset="0"/>
              </a:rPr>
              <a:t>the cheapest</a:t>
            </a:r>
            <a:r>
              <a:rPr lang="en-US" altLang="zh-CN" sz="2800">
                <a:latin typeface="Times New Roman" pitchFamily="18" charset="0"/>
              </a:rPr>
              <a:t>.</a:t>
            </a:r>
          </a:p>
          <a:p>
            <a:pPr>
              <a:spcBef>
                <a:spcPct val="50000"/>
              </a:spcBef>
            </a:pPr>
            <a:r>
              <a:rPr lang="en-US" altLang="zh-CN" sz="2800">
                <a:latin typeface="Times New Roman" pitchFamily="18" charset="0"/>
              </a:rPr>
              <a:t>A: I like Blue Moon, because it has </a:t>
            </a:r>
            <a:r>
              <a:rPr lang="en-US" altLang="zh-CN" sz="2800">
                <a:solidFill>
                  <a:srgbClr val="FF0066"/>
                </a:solidFill>
                <a:latin typeface="Times New Roman" pitchFamily="18" charset="0"/>
              </a:rPr>
              <a:t>the best service.</a:t>
            </a:r>
          </a:p>
        </p:txBody>
      </p:sp>
    </p:spTree>
  </p:cSld>
  <p:clrMapOvr>
    <a:masterClrMapping/>
  </p:clrMapOvr>
  <p:transition>
    <p:wheel spokes="8"/>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457200" y="1828800"/>
            <a:ext cx="7620000" cy="7156450"/>
          </a:xfrm>
          <a:prstGeom prst="rect">
            <a:avLst/>
          </a:prstGeom>
          <a:noFill/>
          <a:ln>
            <a:noFill/>
          </a:ln>
          <a:effectLst>
            <a:outerShdw dist="3592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itchFamily="34" charset="0"/>
                <a:ea typeface="宋体" pitchFamily="2" charset="-122"/>
              </a:defRPr>
            </a:lvl1pPr>
            <a:lvl2pPr marL="800100" indent="-342900">
              <a:defRPr>
                <a:solidFill>
                  <a:schemeClr val="tx1"/>
                </a:solidFill>
                <a:latin typeface="Arial" pitchFamily="34" charset="0"/>
                <a:ea typeface="宋体" pitchFamily="2" charset="-122"/>
              </a:defRPr>
            </a:lvl2pPr>
            <a:lvl3pPr marL="1257300" indent="-342900">
              <a:defRPr>
                <a:solidFill>
                  <a:schemeClr val="tx1"/>
                </a:solidFill>
                <a:latin typeface="Arial" pitchFamily="34" charset="0"/>
                <a:ea typeface="宋体" pitchFamily="2" charset="-122"/>
              </a:defRPr>
            </a:lvl3pPr>
            <a:lvl4pPr marL="1714500" indent="-342900">
              <a:defRPr>
                <a:solidFill>
                  <a:schemeClr val="tx1"/>
                </a:solidFill>
                <a:latin typeface="Arial" pitchFamily="34" charset="0"/>
                <a:ea typeface="宋体" pitchFamily="2" charset="-122"/>
              </a:defRPr>
            </a:lvl4pPr>
            <a:lvl5pPr marL="2171700" indent="-342900">
              <a:defRPr>
                <a:solidFill>
                  <a:schemeClr val="tx1"/>
                </a:solidFill>
                <a:latin typeface="Arial" pitchFamily="34" charset="0"/>
                <a:ea typeface="宋体" pitchFamily="2" charset="-122"/>
              </a:defRPr>
            </a:lvl5pPr>
            <a:lvl6pPr marL="2628900" indent="-3429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3086100" indent="-3429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543300" indent="-3429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4000500" indent="-3429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200000"/>
              </a:lnSpc>
            </a:pPr>
            <a:endParaRPr lang="en-US" altLang="zh-CN" sz="3400" b="1" i="1">
              <a:latin typeface="Times New Roman" pitchFamily="18" charset="0"/>
            </a:endParaRPr>
          </a:p>
          <a:p>
            <a:pPr>
              <a:lnSpc>
                <a:spcPct val="200000"/>
              </a:lnSpc>
            </a:pPr>
            <a:r>
              <a:rPr lang="en-US" altLang="zh-CN" sz="3200" b="1" i="1">
                <a:latin typeface="Times New Roman" pitchFamily="18" charset="0"/>
              </a:rPr>
              <a:t> Do a survey about the best supermarket in your town.</a:t>
            </a:r>
          </a:p>
          <a:p>
            <a:pPr>
              <a:lnSpc>
                <a:spcPct val="200000"/>
              </a:lnSpc>
            </a:pPr>
            <a:endParaRPr lang="en-US" altLang="zh-CN" sz="3200" b="1" i="1">
              <a:latin typeface="Times New Roman" pitchFamily="18" charset="0"/>
            </a:endParaRPr>
          </a:p>
          <a:p>
            <a:pPr>
              <a:lnSpc>
                <a:spcPct val="200000"/>
              </a:lnSpc>
            </a:pPr>
            <a:endParaRPr lang="en-US" altLang="zh-CN" sz="3400" b="1" i="1">
              <a:latin typeface="Times New Roman" pitchFamily="18" charset="0"/>
            </a:endParaRPr>
          </a:p>
          <a:p>
            <a:pPr>
              <a:lnSpc>
                <a:spcPct val="200000"/>
              </a:lnSpc>
            </a:pPr>
            <a:endParaRPr lang="en-US" altLang="zh-CN" sz="3400" b="1" i="1">
              <a:latin typeface="Times New Roman" pitchFamily="18" charset="0"/>
            </a:endParaRPr>
          </a:p>
          <a:p>
            <a:pPr>
              <a:lnSpc>
                <a:spcPct val="200000"/>
              </a:lnSpc>
            </a:pPr>
            <a:endParaRPr lang="zh-CN" altLang="en-US" sz="3400" b="1" i="1">
              <a:latin typeface="Times New Roman" pitchFamily="18" charset="0"/>
            </a:endParaRPr>
          </a:p>
        </p:txBody>
      </p:sp>
      <p:sp>
        <p:nvSpPr>
          <p:cNvPr id="39939" name="WordArt 3"/>
          <p:cNvSpPr>
            <a:spLocks noChangeArrowheads="1" noChangeShapeType="1"/>
          </p:cNvSpPr>
          <p:nvPr/>
        </p:nvSpPr>
        <p:spPr bwMode="auto">
          <a:xfrm>
            <a:off x="914400" y="685800"/>
            <a:ext cx="3457575" cy="1150938"/>
          </a:xfrm>
          <a:prstGeom prst="rect">
            <a:avLst/>
          </a:prstGeom>
        </p:spPr>
        <p:txBody>
          <a:bodyPr wrap="none" fromWordArt="1">
            <a:prstTxWarp prst="textPlain">
              <a:avLst>
                <a:gd name="adj" fmla="val 50000"/>
              </a:avLst>
            </a:prstTxWarp>
          </a:bodyPr>
          <a:lstStyle/>
          <a:p>
            <a:pPr algn="ctr"/>
            <a:r>
              <a:rPr lang="en-US" altLang="zh-CN" sz="3600" b="1" kern="10">
                <a:ln w="19050">
                  <a:solidFill>
                    <a:srgbClr val="99CCFF"/>
                  </a:solidFill>
                  <a:round/>
                  <a:headEnd/>
                  <a:tailEnd/>
                </a:ln>
                <a:solidFill>
                  <a:srgbClr val="0066CC"/>
                </a:solidFill>
                <a:effectLst>
                  <a:outerShdw dist="35921" dir="2700000" algn="ctr" rotWithShape="0">
                    <a:srgbClr val="990000"/>
                  </a:outerShdw>
                </a:effectLst>
                <a:latin typeface="华文新魏"/>
                <a:ea typeface="华文新魏"/>
              </a:rPr>
              <a:t>Homework</a:t>
            </a:r>
            <a:endParaRPr lang="zh-CN" altLang="en-US" sz="3600" b="1" kern="10">
              <a:ln w="19050">
                <a:solidFill>
                  <a:srgbClr val="99CCFF"/>
                </a:solidFill>
                <a:round/>
                <a:headEnd/>
                <a:tailEnd/>
              </a:ln>
              <a:solidFill>
                <a:srgbClr val="0066CC"/>
              </a:solidFill>
              <a:effectLst>
                <a:outerShdw dist="35921" dir="2700000" algn="ctr" rotWithShape="0">
                  <a:srgbClr val="990000"/>
                </a:outerShdw>
              </a:effectLst>
              <a:latin typeface="华文新魏"/>
              <a:ea typeface="华文新魏"/>
            </a:endParaRPr>
          </a:p>
        </p:txBody>
      </p:sp>
      <p:pic>
        <p:nvPicPr>
          <p:cNvPr id="39940" name="Picture 18" descr="小孩"/>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2800" y="228600"/>
            <a:ext cx="1695450"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wheel spokes="8"/>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subTitle" idx="1"/>
          </p:nvPr>
        </p:nvSpPr>
        <p:spPr>
          <a:xfrm>
            <a:off x="228600" y="533400"/>
            <a:ext cx="8686800" cy="5257800"/>
          </a:xfrm>
          <a:effectLst>
            <a:outerShdw dist="35921" dir="2700000" algn="ctr" rotWithShape="0">
              <a:schemeClr val="bg1"/>
            </a:outerShdw>
          </a:effectLst>
        </p:spPr>
        <p:txBody>
          <a:bodyPr/>
          <a:lstStyle/>
          <a:p>
            <a:pPr>
              <a:lnSpc>
                <a:spcPct val="80000"/>
              </a:lnSpc>
            </a:pPr>
            <a:r>
              <a:rPr lang="en-US" altLang="zh-CN" sz="2800" b="1" i="1"/>
              <a:t>Teaching reflection</a:t>
            </a:r>
          </a:p>
          <a:p>
            <a:pPr>
              <a:lnSpc>
                <a:spcPct val="80000"/>
              </a:lnSpc>
            </a:pPr>
            <a:endParaRPr lang="en-US" altLang="zh-CN" sz="2800" b="1" i="1"/>
          </a:p>
          <a:p>
            <a:pPr>
              <a:lnSpc>
                <a:spcPct val="80000"/>
              </a:lnSpc>
            </a:pPr>
            <a:r>
              <a:rPr lang="en-US" altLang="zh-CN" sz="2400" b="1" i="1"/>
              <a:t> </a:t>
            </a:r>
            <a:r>
              <a:rPr lang="en-US" altLang="en-US" sz="2400" b="1" i="1"/>
              <a:t>During the teaching course, I made the students discuss about their preferences and make comparisons. I encouraged the students to take part in different kinds of activities and helped them build up their confidence, especially the poor ones. I gave the students encouragement as much as possible. The class was comfortable, and the students were active. However, some students are very shy and they are afraid of speaking English in front of the class. So they can’t do the activities well. So it’s important to help those students to enhance their confidence in learning English and it’s necessary to improve the efficiency of the pairwork.</a:t>
            </a:r>
          </a:p>
          <a:p>
            <a:pPr>
              <a:lnSpc>
                <a:spcPct val="80000"/>
              </a:lnSpc>
            </a:pPr>
            <a:r>
              <a:rPr lang="en-US" altLang="en-US" sz="2400" b="1" i="1"/>
              <a:t>In the future</a:t>
            </a:r>
            <a:r>
              <a:rPr lang="en-US" altLang="zh-CN" sz="2400" b="1" i="1"/>
              <a:t>, </a:t>
            </a:r>
            <a:r>
              <a:rPr lang="en-US" altLang="en-US" sz="2400" b="1" i="1"/>
              <a:t>I’ll try my best to get my class more alive and encourage the students to talk more with each other in English. I think the general aim of English teaching is to improve the ability of using English. And I’ll use this to guide my teaching.</a:t>
            </a:r>
          </a:p>
          <a:p>
            <a:pPr>
              <a:lnSpc>
                <a:spcPct val="80000"/>
              </a:lnSpc>
            </a:pPr>
            <a:endParaRPr lang="zh-CN" altLang="en-US" sz="2400" b="1" i="1"/>
          </a:p>
        </p:txBody>
      </p:sp>
    </p:spTree>
  </p:cSld>
  <p:clrMapOvr>
    <a:masterClrMapping/>
  </p:clrMapOvr>
  <p:transition>
    <p:wheel spokes="8"/>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4" descr="C:\Users\ydd\AppData\Local\Temp\V%L$BSJ2}NNV@GLP08A7)3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587" name="WordArt 3"/>
          <p:cNvSpPr>
            <a:spLocks noChangeArrowheads="1" noChangeShapeType="1"/>
          </p:cNvSpPr>
          <p:nvPr/>
        </p:nvSpPr>
        <p:spPr bwMode="auto">
          <a:xfrm>
            <a:off x="2411413" y="187325"/>
            <a:ext cx="4319587" cy="15843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Wave1">
              <a:avLst>
                <a:gd name="adj1" fmla="val 13005"/>
                <a:gd name="adj2" fmla="val 606"/>
              </a:avLst>
            </a:prstTxWarp>
          </a:bodyPr>
          <a:lstStyle/>
          <a:p>
            <a:pPr algn="ctr"/>
            <a:r>
              <a:rPr lang="en-US" altLang="zh-CN" sz="4400" b="1" i="1">
                <a:solidFill>
                  <a:srgbClr val="FFFF00"/>
                </a:solidFill>
                <a:effectLst>
                  <a:outerShdw dist="53882" dir="2700000" algn="ctr" rotWithShape="0">
                    <a:srgbClr val="C0C0C0">
                      <a:alpha val="75000"/>
                    </a:srgbClr>
                  </a:outerShdw>
                </a:effectLst>
                <a:latin typeface="宋体"/>
                <a:ea typeface="宋体"/>
              </a:rPr>
              <a:t>Thank you</a:t>
            </a:r>
            <a:endParaRPr lang="zh-CN" altLang="en-US" sz="4400" b="1" i="1">
              <a:solidFill>
                <a:srgbClr val="FFFF00"/>
              </a:solidFill>
              <a:effectLst>
                <a:outerShdw dist="53882" dir="2700000" algn="ctr" rotWithShape="0">
                  <a:srgbClr val="C0C0C0">
                    <a:alpha val="75000"/>
                  </a:srgbClr>
                </a:outerShdw>
              </a:effectLst>
              <a:latin typeface="宋体"/>
              <a:ea typeface="宋体"/>
            </a:endParaRPr>
          </a:p>
        </p:txBody>
      </p:sp>
      <p:sp>
        <p:nvSpPr>
          <p:cNvPr id="67588" name="Text Box 4"/>
          <p:cNvSpPr txBox="1">
            <a:spLocks noChangeArrowheads="1"/>
          </p:cNvSpPr>
          <p:nvPr/>
        </p:nvSpPr>
        <p:spPr bwMode="auto">
          <a:xfrm>
            <a:off x="3708400" y="2205038"/>
            <a:ext cx="4679950" cy="297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spcBef>
                <a:spcPct val="50000"/>
              </a:spcBef>
            </a:pPr>
            <a:r>
              <a:rPr lang="en-US" sz="5400" b="1">
                <a:solidFill>
                  <a:srgbClr val="993300"/>
                </a:solidFill>
                <a:latin typeface="Times New Roman" pitchFamily="18" charset="0"/>
              </a:rPr>
              <a:t>Have a nice day! </a:t>
            </a:r>
          </a:p>
          <a:p>
            <a:pPr algn="ctr">
              <a:spcBef>
                <a:spcPct val="50000"/>
              </a:spcBef>
            </a:pPr>
            <a:r>
              <a:rPr lang="en-US" sz="5400" b="1">
                <a:solidFill>
                  <a:srgbClr val="993300"/>
                </a:solidFill>
                <a:latin typeface="Times New Roman" pitchFamily="18" charset="0"/>
              </a:rPr>
              <a:t>Bye-bye!</a:t>
            </a:r>
          </a:p>
        </p:txBody>
      </p:sp>
      <p:pic>
        <p:nvPicPr>
          <p:cNvPr id="67589" name="Picture 5" descr="CLOV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135062">
            <a:off x="828675" y="4116388"/>
            <a:ext cx="1512888"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90" name="Picture 6" descr="AB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7975" y="44450"/>
            <a:ext cx="2862263" cy="221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91" name="Picture 7" descr="AB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5250" y="115888"/>
            <a:ext cx="2952750" cy="221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92" name="Picture 8" descr="AB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7088" y="115888"/>
            <a:ext cx="2952750" cy="221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93" name="Picture 9" descr="AB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08850" y="44450"/>
            <a:ext cx="2952750" cy="221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94" name="[]绵雪 绝对优美的轻音乐好听 钢琴.mp3">
            <a:hlinkClick r:id="" action="ppaction://media"/>
          </p:cNvPr>
          <p:cNvPicPr>
            <a:picLocks noRot="1"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7958138" y="47259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0"/>
                                          </p:stCondLst>
                                        </p:cTn>
                                        <p:tgtEl>
                                          <p:spTgt spid="67590"/>
                                        </p:tgtEl>
                                        <p:attrNameLst>
                                          <p:attrName>style.visibility</p:attrName>
                                        </p:attrNameLst>
                                      </p:cBhvr>
                                      <p:to>
                                        <p:strVal val="visible"/>
                                      </p:to>
                                    </p:set>
                                  </p:childTnLst>
                                </p:cTn>
                              </p:par>
                            </p:childTnLst>
                          </p:cTn>
                        </p:par>
                        <p:par>
                          <p:cTn id="7" fill="hold" nodeType="afterGroup">
                            <p:stCondLst>
                              <p:cond delay="1"/>
                            </p:stCondLst>
                            <p:childTnLst>
                              <p:par>
                                <p:cTn id="8" presetID="1" presetClass="entr" presetSubtype="0" fill="hold" nodeType="afterEffect">
                                  <p:stCondLst>
                                    <p:cond delay="0"/>
                                  </p:stCondLst>
                                  <p:childTnLst>
                                    <p:set>
                                      <p:cBhvr>
                                        <p:cTn id="9" dur="1" fill="hold">
                                          <p:stCondLst>
                                            <p:cond delay="0"/>
                                          </p:stCondLst>
                                        </p:cTn>
                                        <p:tgtEl>
                                          <p:spTgt spid="67591"/>
                                        </p:tgtEl>
                                        <p:attrNameLst>
                                          <p:attrName>style.visibility</p:attrName>
                                        </p:attrNameLst>
                                      </p:cBhvr>
                                      <p:to>
                                        <p:strVal val="visible"/>
                                      </p:to>
                                    </p:set>
                                  </p:childTnLst>
                                </p:cTn>
                              </p:par>
                            </p:childTnLst>
                          </p:cTn>
                        </p:par>
                        <p:par>
                          <p:cTn id="10" fill="hold" nodeType="afterGroup">
                            <p:stCondLst>
                              <p:cond delay="2"/>
                            </p:stCondLst>
                            <p:childTnLst>
                              <p:par>
                                <p:cTn id="11" presetID="1" presetClass="entr" presetSubtype="0" fill="hold" nodeType="afterEffect">
                                  <p:stCondLst>
                                    <p:cond delay="0"/>
                                  </p:stCondLst>
                                  <p:childTnLst>
                                    <p:set>
                                      <p:cBhvr>
                                        <p:cTn id="12" dur="1" fill="hold">
                                          <p:stCondLst>
                                            <p:cond delay="0"/>
                                          </p:stCondLst>
                                        </p:cTn>
                                        <p:tgtEl>
                                          <p:spTgt spid="67592"/>
                                        </p:tgtEl>
                                        <p:attrNameLst>
                                          <p:attrName>style.visibility</p:attrName>
                                        </p:attrNameLst>
                                      </p:cBhvr>
                                      <p:to>
                                        <p:strVal val="visible"/>
                                      </p:to>
                                    </p:set>
                                  </p:childTnLst>
                                </p:cTn>
                              </p:par>
                            </p:childTnLst>
                          </p:cTn>
                        </p:par>
                        <p:par>
                          <p:cTn id="13" fill="hold" nodeType="afterGroup">
                            <p:stCondLst>
                              <p:cond delay="3"/>
                            </p:stCondLst>
                            <p:childTnLst>
                              <p:par>
                                <p:cTn id="14" presetID="1" presetClass="entr" presetSubtype="0" fill="hold" nodeType="afterEffect">
                                  <p:stCondLst>
                                    <p:cond delay="0"/>
                                  </p:stCondLst>
                                  <p:childTnLst>
                                    <p:set>
                                      <p:cBhvr>
                                        <p:cTn id="15" dur="1" fill="hold">
                                          <p:stCondLst>
                                            <p:cond delay="0"/>
                                          </p:stCondLst>
                                        </p:cTn>
                                        <p:tgtEl>
                                          <p:spTgt spid="67593"/>
                                        </p:tgtEl>
                                        <p:attrNameLst>
                                          <p:attrName>style.visibility</p:attrName>
                                        </p:attrNameLst>
                                      </p:cBhvr>
                                      <p:to>
                                        <p:strVal val="visible"/>
                                      </p:to>
                                    </p:set>
                                  </p:childTnLst>
                                </p:cTn>
                              </p:par>
                            </p:childTnLst>
                          </p:cTn>
                        </p:par>
                        <p:par>
                          <p:cTn id="16" fill="hold" nodeType="afterGroup">
                            <p:stCondLst>
                              <p:cond delay="4"/>
                            </p:stCondLst>
                            <p:childTnLst>
                              <p:par>
                                <p:cTn id="17" presetID="1" presetClass="mediacall" presetSubtype="0" fill="hold" nodeType="afterEffect">
                                  <p:stCondLst>
                                    <p:cond delay="0"/>
                                  </p:stCondLst>
                                  <p:childTnLst>
                                    <p:cmd type="call" cmd="playFrom(0.0)">
                                      <p:cBhvr>
                                        <p:cTn id="18" dur="59952" fill="hold"/>
                                        <p:tgtEl>
                                          <p:spTgt spid="6759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9" fill="hold" display="0" nodeType="clickEffect">
                  <p:stCondLst>
                    <p:cond delay="indefinite"/>
                  </p:stCondLst>
                  <p:endCondLst>
                    <p:cond evt="onNext" delay="0">
                      <p:tgtEl>
                        <p:sldTgt/>
                      </p:tgtEl>
                    </p:cond>
                    <p:cond evt="onPrev" delay="0">
                      <p:tgtEl>
                        <p:sldTgt/>
                      </p:tgtEl>
                    </p:cond>
                    <p:cond evt="onStopAudio" delay="0">
                      <p:tgtEl>
                        <p:sldTgt/>
                      </p:tgtEl>
                    </p:cond>
                  </p:endCondLst>
                </p:cTn>
                <p:tgtEl>
                  <p:spTgt spid="6759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标题 1"/>
          <p:cNvSpPr>
            <a:spLocks noGrp="1"/>
          </p:cNvSpPr>
          <p:nvPr>
            <p:ph type="title" idx="4294967295"/>
          </p:nvPr>
        </p:nvSpPr>
        <p:spPr/>
        <p:txBody>
          <a:bodyPr/>
          <a:lstStyle/>
          <a:p>
            <a:endParaRPr lang="zh-CN" altLang="en-US"/>
          </a:p>
        </p:txBody>
      </p:sp>
      <p:sp>
        <p:nvSpPr>
          <p:cNvPr id="61443" name="内容占位符 2"/>
          <p:cNvSpPr>
            <a:spLocks noGrp="1"/>
          </p:cNvSpPr>
          <p:nvPr>
            <p:ph idx="4294967295"/>
          </p:nvPr>
        </p:nvSpPr>
        <p:spPr/>
        <p:txBody>
          <a:bodyPr/>
          <a:lstStyle/>
          <a:p>
            <a:endParaRPr lang="zh-CN" altLang="en-US"/>
          </a:p>
        </p:txBody>
      </p:sp>
      <p:pic>
        <p:nvPicPr>
          <p:cNvPr id="61444" name="Picture 15" descr="3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88" y="44450"/>
            <a:ext cx="9134476"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5" name="TextBox 6"/>
          <p:cNvSpPr txBox="1">
            <a:spLocks noChangeArrowheads="1"/>
          </p:cNvSpPr>
          <p:nvPr/>
        </p:nvSpPr>
        <p:spPr bwMode="auto">
          <a:xfrm>
            <a:off x="539750" y="836613"/>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endParaRPr lang="zh-CN" altLang="en-US">
              <a:latin typeface="Calibri" pitchFamily="34" charset="0"/>
            </a:endParaRPr>
          </a:p>
        </p:txBody>
      </p:sp>
      <p:sp>
        <p:nvSpPr>
          <p:cNvPr id="61446" name="Oval 10">
            <a:hlinkClick r:id="rId3" action="ppaction://hlinksldjump"/>
          </p:cNvPr>
          <p:cNvSpPr>
            <a:spLocks noChangeArrowheads="1"/>
          </p:cNvSpPr>
          <p:nvPr/>
        </p:nvSpPr>
        <p:spPr bwMode="auto">
          <a:xfrm>
            <a:off x="684213" y="1125538"/>
            <a:ext cx="4752975" cy="76200"/>
          </a:xfrm>
          <a:prstGeom prst="ellipse">
            <a:avLst/>
          </a:prstGeom>
          <a:gradFill rotWithShape="0">
            <a:gsLst>
              <a:gs pos="0">
                <a:srgbClr val="00CCFF"/>
              </a:gs>
              <a:gs pos="100000">
                <a:srgbClr val="FF330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61447" name="Text Box 7"/>
          <p:cNvSpPr txBox="1">
            <a:spLocks noChangeArrowheads="1"/>
          </p:cNvSpPr>
          <p:nvPr/>
        </p:nvSpPr>
        <p:spPr bwMode="auto">
          <a:xfrm>
            <a:off x="0" y="0"/>
            <a:ext cx="8280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600" b="1">
                <a:solidFill>
                  <a:schemeClr val="tx2"/>
                </a:solidFill>
                <a:latin typeface="Bookman Old Style" pitchFamily="18" charset="0"/>
              </a:rPr>
              <a:t>Ⅲ  Teaching Aims</a:t>
            </a:r>
          </a:p>
        </p:txBody>
      </p:sp>
      <p:sp>
        <p:nvSpPr>
          <p:cNvPr id="61448" name="Text Box 8"/>
          <p:cNvSpPr txBox="1">
            <a:spLocks noChangeArrowheads="1"/>
          </p:cNvSpPr>
          <p:nvPr/>
        </p:nvSpPr>
        <p:spPr bwMode="auto">
          <a:xfrm>
            <a:off x="0" y="1676400"/>
            <a:ext cx="9074150" cy="4792663"/>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spAutoFit/>
          </a:bodyPr>
          <a:lstStyle>
            <a:lvl1pPr indent="254000">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en-US" altLang="zh-CN" sz="2800" b="1">
                <a:latin typeface="Times New Roman" pitchFamily="18" charset="0"/>
                <a:sym typeface="宋体" pitchFamily="2" charset="-122"/>
              </a:rPr>
              <a:t>1.Knowledge &amp; skills</a:t>
            </a:r>
            <a:r>
              <a:rPr lang="zh-CN" altLang="en-US" sz="2800" b="1">
                <a:latin typeface="Times New Roman" pitchFamily="18" charset="0"/>
                <a:sym typeface="宋体" pitchFamily="2" charset="-122"/>
              </a:rPr>
              <a:t>：</a:t>
            </a:r>
          </a:p>
          <a:p>
            <a:r>
              <a:rPr lang="zh-CN" altLang="en-US" sz="2800" b="1">
                <a:latin typeface="Times New Roman" pitchFamily="18" charset="0"/>
                <a:sym typeface="宋体" pitchFamily="2" charset="-122"/>
              </a:rPr>
              <a:t>①</a:t>
            </a:r>
            <a:r>
              <a:rPr lang="en-US" altLang="zh-CN" sz="2800" b="1">
                <a:latin typeface="Times New Roman" pitchFamily="18" charset="0"/>
                <a:sym typeface="宋体" pitchFamily="2" charset="-122"/>
              </a:rPr>
              <a:t>Students will be able to master the following words and phrases: theater, comfortable, seat, screen, close, ticket, quality, be close to.</a:t>
            </a:r>
          </a:p>
          <a:p>
            <a:r>
              <a:rPr lang="en-US" altLang="zh-CN" sz="2800" b="1">
                <a:latin typeface="Times New Roman" pitchFamily="18" charset="0"/>
                <a:sym typeface="宋体" pitchFamily="2" charset="-122"/>
              </a:rPr>
              <a:t>②Students will be able to master the following sentence structures</a:t>
            </a:r>
            <a:r>
              <a:rPr lang="zh-CN" altLang="en-US" sz="2800" b="1">
                <a:latin typeface="Times New Roman" pitchFamily="18" charset="0"/>
                <a:sym typeface="宋体" pitchFamily="2" charset="-122"/>
              </a:rPr>
              <a:t>：</a:t>
            </a:r>
          </a:p>
          <a:p>
            <a:r>
              <a:rPr lang="en-US" altLang="zh-CN" sz="2800" b="1">
                <a:latin typeface="Times New Roman" pitchFamily="18" charset="0"/>
                <a:sym typeface="宋体" pitchFamily="2" charset="-122"/>
              </a:rPr>
              <a:t>--What’s the best movie theater?       </a:t>
            </a:r>
          </a:p>
          <a:p>
            <a:r>
              <a:rPr lang="en-US" altLang="zh-CN" sz="2800" b="1">
                <a:latin typeface="Times New Roman" pitchFamily="18" charset="0"/>
                <a:sym typeface="宋体" pitchFamily="2" charset="-122"/>
              </a:rPr>
              <a:t>--Town Cinema. It’s the closest to home. And it has the shortest waiting time.</a:t>
            </a:r>
          </a:p>
          <a:p>
            <a:r>
              <a:rPr lang="en-US" altLang="zh-CN" sz="2800" b="1">
                <a:latin typeface="Times New Roman" pitchFamily="18" charset="0"/>
                <a:sym typeface="宋体" pitchFamily="2" charset="-122"/>
              </a:rPr>
              <a:t>③Master the superlatives.</a:t>
            </a:r>
          </a:p>
          <a:p>
            <a:r>
              <a:rPr lang="en-US" altLang="zh-CN" sz="2800" b="1">
                <a:latin typeface="Times New Roman" pitchFamily="18" charset="0"/>
                <a:sym typeface="宋体" pitchFamily="2" charset="-122"/>
              </a:rPr>
              <a:t>④Learn to discuss preferences and make comparisons.</a:t>
            </a:r>
          </a:p>
        </p:txBody>
      </p:sp>
    </p:spTree>
  </p:cSld>
  <p:clrMapOvr>
    <a:masterClrMapping/>
  </p:clrMapOvr>
  <p:transition>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标题 1"/>
          <p:cNvSpPr>
            <a:spLocks noGrp="1"/>
          </p:cNvSpPr>
          <p:nvPr>
            <p:ph type="title" idx="4294967295"/>
          </p:nvPr>
        </p:nvSpPr>
        <p:spPr/>
        <p:txBody>
          <a:bodyPr/>
          <a:lstStyle/>
          <a:p>
            <a:endParaRPr lang="zh-CN" altLang="en-US"/>
          </a:p>
        </p:txBody>
      </p:sp>
      <p:sp>
        <p:nvSpPr>
          <p:cNvPr id="62467" name="内容占位符 2"/>
          <p:cNvSpPr>
            <a:spLocks noGrp="1"/>
          </p:cNvSpPr>
          <p:nvPr>
            <p:ph idx="4294967295"/>
          </p:nvPr>
        </p:nvSpPr>
        <p:spPr/>
        <p:txBody>
          <a:bodyPr/>
          <a:lstStyle/>
          <a:p>
            <a:endParaRPr lang="zh-CN" altLang="en-US"/>
          </a:p>
        </p:txBody>
      </p:sp>
      <p:pic>
        <p:nvPicPr>
          <p:cNvPr id="62468" name="Picture 15" descr="3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69" name="TextBox 6"/>
          <p:cNvSpPr txBox="1">
            <a:spLocks noChangeArrowheads="1"/>
          </p:cNvSpPr>
          <p:nvPr/>
        </p:nvSpPr>
        <p:spPr bwMode="auto">
          <a:xfrm>
            <a:off x="539750" y="836613"/>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endParaRPr lang="zh-CN" altLang="en-US">
              <a:latin typeface="Calibri" pitchFamily="34" charset="0"/>
            </a:endParaRPr>
          </a:p>
        </p:txBody>
      </p:sp>
      <p:sp>
        <p:nvSpPr>
          <p:cNvPr id="62470" name="Oval 10">
            <a:hlinkClick r:id="rId3" action="ppaction://hlinksldjump"/>
          </p:cNvPr>
          <p:cNvSpPr>
            <a:spLocks noChangeArrowheads="1"/>
          </p:cNvSpPr>
          <p:nvPr/>
        </p:nvSpPr>
        <p:spPr bwMode="auto">
          <a:xfrm>
            <a:off x="684213" y="1125538"/>
            <a:ext cx="4752975" cy="76200"/>
          </a:xfrm>
          <a:prstGeom prst="ellipse">
            <a:avLst/>
          </a:prstGeom>
          <a:gradFill rotWithShape="0">
            <a:gsLst>
              <a:gs pos="0">
                <a:srgbClr val="00CCFF"/>
              </a:gs>
              <a:gs pos="100000">
                <a:srgbClr val="FF330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62471" name="Text Box 7"/>
          <p:cNvSpPr txBox="1">
            <a:spLocks noChangeArrowheads="1"/>
          </p:cNvSpPr>
          <p:nvPr/>
        </p:nvSpPr>
        <p:spPr bwMode="auto">
          <a:xfrm>
            <a:off x="0" y="188913"/>
            <a:ext cx="8280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600" b="1">
                <a:solidFill>
                  <a:schemeClr val="tx2"/>
                </a:solidFill>
                <a:latin typeface="Bookman Old Style" pitchFamily="18" charset="0"/>
              </a:rPr>
              <a:t>Ⅲ  Teaching Aims</a:t>
            </a:r>
          </a:p>
        </p:txBody>
      </p:sp>
      <p:sp>
        <p:nvSpPr>
          <p:cNvPr id="62472" name="AutoShape 8">
            <a:hlinkClick r:id="rId4" action="ppaction://hlinksldjump" highlightClick="1"/>
          </p:cNvPr>
          <p:cNvSpPr>
            <a:spLocks noChangeArrowheads="1"/>
          </p:cNvSpPr>
          <p:nvPr/>
        </p:nvSpPr>
        <p:spPr bwMode="auto">
          <a:xfrm>
            <a:off x="7956550" y="333375"/>
            <a:ext cx="936625" cy="720725"/>
          </a:xfrm>
          <a:prstGeom prst="actionButtonBackPrevious">
            <a:avLst/>
          </a:prstGeom>
          <a:solidFill>
            <a:srgbClr val="FF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2473" name="Text Box 9"/>
          <p:cNvSpPr txBox="1">
            <a:spLocks noChangeArrowheads="1"/>
          </p:cNvSpPr>
          <p:nvPr/>
        </p:nvSpPr>
        <p:spPr bwMode="auto">
          <a:xfrm>
            <a:off x="611188" y="1628775"/>
            <a:ext cx="8151812" cy="4792663"/>
          </a:xfrm>
          <a:prstGeom prst="rect">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spAutoFit/>
          </a:bodyPr>
          <a:lstStyle/>
          <a:p>
            <a:r>
              <a:rPr lang="zh-CN" altLang="en-US" sz="2800" b="1">
                <a:latin typeface="Times New Roman" pitchFamily="18" charset="0"/>
                <a:sym typeface="宋体" pitchFamily="2" charset="-122"/>
              </a:rPr>
              <a:t>  </a:t>
            </a:r>
            <a:r>
              <a:rPr lang="en-US" altLang="zh-CN" sz="2800" b="1">
                <a:latin typeface="Times New Roman" pitchFamily="18" charset="0"/>
                <a:sym typeface="宋体" pitchFamily="2" charset="-122"/>
              </a:rPr>
              <a:t>2.Process &amp; methods:</a:t>
            </a:r>
          </a:p>
          <a:p>
            <a:r>
              <a:rPr lang="en-US" altLang="zh-CN" sz="2800" b="1">
                <a:latin typeface="Times New Roman" pitchFamily="18" charset="0"/>
                <a:sym typeface="宋体" pitchFamily="2" charset="-122"/>
              </a:rPr>
              <a:t>①Students will be able to discuss their preferences and make comparisons. </a:t>
            </a:r>
          </a:p>
          <a:p>
            <a:r>
              <a:rPr lang="en-US" altLang="zh-CN" sz="2800" b="1">
                <a:latin typeface="Times New Roman" pitchFamily="18" charset="0"/>
                <a:sym typeface="宋体" pitchFamily="2" charset="-122"/>
              </a:rPr>
              <a:t>②Lead the students to do some listening practice.</a:t>
            </a:r>
          </a:p>
          <a:p>
            <a:r>
              <a:rPr lang="en-US" altLang="zh-CN" sz="2800" b="1">
                <a:latin typeface="Times New Roman" pitchFamily="18" charset="0"/>
                <a:sym typeface="宋体" pitchFamily="2" charset="-122"/>
              </a:rPr>
              <a:t>③Get the students to do some pair work.</a:t>
            </a:r>
          </a:p>
          <a:p>
            <a:endParaRPr lang="zh-CN" altLang="en-US" sz="2800" b="1">
              <a:latin typeface="Times New Roman" pitchFamily="18" charset="0"/>
              <a:cs typeface="Times New Roman" pitchFamily="18" charset="0"/>
              <a:sym typeface="宋体" pitchFamily="2" charset="-122"/>
            </a:endParaRPr>
          </a:p>
          <a:p>
            <a:r>
              <a:rPr lang="zh-CN" altLang="en-US" sz="2800" b="1">
                <a:latin typeface="Times New Roman" pitchFamily="18" charset="0"/>
                <a:cs typeface="Times New Roman" pitchFamily="18" charset="0"/>
                <a:sym typeface="宋体" pitchFamily="2" charset="-122"/>
              </a:rPr>
              <a:t> </a:t>
            </a:r>
            <a:r>
              <a:rPr lang="en-US" altLang="zh-CN" sz="2800" b="1">
                <a:latin typeface="Times New Roman" pitchFamily="18" charset="0"/>
                <a:sym typeface="宋体" pitchFamily="2" charset="-122"/>
              </a:rPr>
              <a:t>3. Emotion, attitude &amp; values:</a:t>
            </a:r>
          </a:p>
          <a:p>
            <a:r>
              <a:rPr lang="en-US" altLang="zh-CN" sz="2800" b="1">
                <a:latin typeface="Times New Roman" pitchFamily="18" charset="0"/>
                <a:sym typeface="宋体" pitchFamily="2" charset="-122"/>
              </a:rPr>
              <a:t>①Students will learn to share their preferences with others.</a:t>
            </a:r>
          </a:p>
          <a:p>
            <a:r>
              <a:rPr lang="en-US" altLang="zh-CN" sz="2800" b="1">
                <a:latin typeface="Times New Roman" pitchFamily="18" charset="0"/>
                <a:sym typeface="宋体" pitchFamily="2" charset="-122"/>
              </a:rPr>
              <a:t>②Lead the students to be the best.</a:t>
            </a:r>
            <a:endParaRPr lang="zh-CN" altLang="en-US" sz="2800" b="1">
              <a:latin typeface="Times New Roman" pitchFamily="18" charset="0"/>
              <a:sym typeface="宋体" pitchFamily="2" charset="-122"/>
            </a:endParaRPr>
          </a:p>
          <a:p>
            <a:endParaRPr lang="zh-CN" altLang="en-US" sz="2800" b="1">
              <a:latin typeface="Times New Roman" pitchFamily="18" charset="0"/>
              <a:cs typeface="Times New Roman" pitchFamily="18" charset="0"/>
              <a:sym typeface="宋体" pitchFamily="2" charset="-122"/>
            </a:endParaRPr>
          </a:p>
        </p:txBody>
      </p:sp>
    </p:spTree>
  </p:cSld>
  <p:clrMapOvr>
    <a:masterClrMapping/>
  </p:clrMapOvr>
  <p:transition>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标题 1"/>
          <p:cNvSpPr>
            <a:spLocks noGrp="1"/>
          </p:cNvSpPr>
          <p:nvPr>
            <p:ph type="title" idx="4294967295"/>
          </p:nvPr>
        </p:nvSpPr>
        <p:spPr/>
        <p:txBody>
          <a:bodyPr/>
          <a:lstStyle/>
          <a:p>
            <a:endParaRPr lang="zh-CN" altLang="en-US"/>
          </a:p>
        </p:txBody>
      </p:sp>
      <p:sp>
        <p:nvSpPr>
          <p:cNvPr id="63491" name="内容占位符 2"/>
          <p:cNvSpPr>
            <a:spLocks noGrp="1"/>
          </p:cNvSpPr>
          <p:nvPr>
            <p:ph idx="4294967295"/>
          </p:nvPr>
        </p:nvSpPr>
        <p:spPr/>
        <p:txBody>
          <a:bodyPr/>
          <a:lstStyle/>
          <a:p>
            <a:endParaRPr lang="zh-CN" altLang="en-US"/>
          </a:p>
        </p:txBody>
      </p:sp>
      <p:pic>
        <p:nvPicPr>
          <p:cNvPr id="63492" name="Picture 15" descr="3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3" name="TextBox 6"/>
          <p:cNvSpPr txBox="1">
            <a:spLocks noChangeArrowheads="1"/>
          </p:cNvSpPr>
          <p:nvPr/>
        </p:nvSpPr>
        <p:spPr bwMode="auto">
          <a:xfrm>
            <a:off x="539750" y="836613"/>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endParaRPr lang="zh-CN" altLang="en-US">
              <a:latin typeface="Calibri" pitchFamily="34" charset="0"/>
            </a:endParaRPr>
          </a:p>
        </p:txBody>
      </p:sp>
      <p:sp>
        <p:nvSpPr>
          <p:cNvPr id="63494" name="Oval 10">
            <a:hlinkClick r:id="rId3" action="ppaction://hlinksldjump"/>
          </p:cNvPr>
          <p:cNvSpPr>
            <a:spLocks noChangeArrowheads="1"/>
          </p:cNvSpPr>
          <p:nvPr/>
        </p:nvSpPr>
        <p:spPr bwMode="auto">
          <a:xfrm>
            <a:off x="684213" y="1125538"/>
            <a:ext cx="4752975" cy="76200"/>
          </a:xfrm>
          <a:prstGeom prst="ellipse">
            <a:avLst/>
          </a:prstGeom>
          <a:gradFill rotWithShape="0">
            <a:gsLst>
              <a:gs pos="0">
                <a:srgbClr val="00CCFF"/>
              </a:gs>
              <a:gs pos="100000">
                <a:srgbClr val="FF330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63495" name="Text Box 7"/>
          <p:cNvSpPr txBox="1">
            <a:spLocks noChangeArrowheads="1"/>
          </p:cNvSpPr>
          <p:nvPr/>
        </p:nvSpPr>
        <p:spPr bwMode="auto">
          <a:xfrm>
            <a:off x="34925" y="260350"/>
            <a:ext cx="97218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600" b="1">
                <a:solidFill>
                  <a:schemeClr val="tx2"/>
                </a:solidFill>
                <a:latin typeface="Bookman Old Style" pitchFamily="18" charset="0"/>
              </a:rPr>
              <a:t>Ⅳ  </a:t>
            </a:r>
            <a:r>
              <a:rPr lang="zh-CN" altLang="en-US" sz="3200" b="1">
                <a:solidFill>
                  <a:schemeClr val="tx2"/>
                </a:solidFill>
                <a:latin typeface="Bookman Old Style" pitchFamily="18" charset="0"/>
              </a:rPr>
              <a:t>Teaching Key points and  Difficulties</a:t>
            </a:r>
          </a:p>
        </p:txBody>
      </p:sp>
      <p:sp>
        <p:nvSpPr>
          <p:cNvPr id="63496" name="AutoShape 8">
            <a:hlinkClick r:id="rId4" action="ppaction://hlinksldjump" highlightClick="1"/>
          </p:cNvPr>
          <p:cNvSpPr>
            <a:spLocks noChangeArrowheads="1"/>
          </p:cNvSpPr>
          <p:nvPr/>
        </p:nvSpPr>
        <p:spPr bwMode="auto">
          <a:xfrm>
            <a:off x="7524750" y="908050"/>
            <a:ext cx="790575" cy="576263"/>
          </a:xfrm>
          <a:prstGeom prst="actionButtonBackPrevious">
            <a:avLst/>
          </a:prstGeom>
          <a:solidFill>
            <a:srgbClr val="FF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3497" name="Text Box 9"/>
          <p:cNvSpPr txBox="1">
            <a:spLocks noChangeArrowheads="1"/>
          </p:cNvSpPr>
          <p:nvPr/>
        </p:nvSpPr>
        <p:spPr bwMode="auto">
          <a:xfrm>
            <a:off x="0" y="1828800"/>
            <a:ext cx="9204325" cy="393858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spAutoFit/>
          </a:bodyPr>
          <a:lstStyle>
            <a:lvl1pPr indent="254000">
              <a:defRPr>
                <a:solidFill>
                  <a:schemeClr val="tx1"/>
                </a:solidFill>
                <a:latin typeface="Arial" pitchFamily="34" charset="0"/>
                <a:ea typeface="宋体" pitchFamily="2" charset="-122"/>
              </a:defRPr>
            </a:lvl1pPr>
            <a:lvl2pPr marL="800100" indent="-342900">
              <a:defRPr>
                <a:solidFill>
                  <a:schemeClr val="tx1"/>
                </a:solidFill>
                <a:latin typeface="Arial" pitchFamily="34" charset="0"/>
                <a:ea typeface="宋体" pitchFamily="2" charset="-122"/>
              </a:defRPr>
            </a:lvl2pPr>
            <a:lvl3pPr marL="1257300" indent="-342900">
              <a:defRPr>
                <a:solidFill>
                  <a:schemeClr val="tx1"/>
                </a:solidFill>
                <a:latin typeface="Arial" pitchFamily="34" charset="0"/>
                <a:ea typeface="宋体" pitchFamily="2" charset="-122"/>
              </a:defRPr>
            </a:lvl3pPr>
            <a:lvl4pPr marL="1714500" indent="-342900">
              <a:defRPr>
                <a:solidFill>
                  <a:schemeClr val="tx1"/>
                </a:solidFill>
                <a:latin typeface="Arial" pitchFamily="34" charset="0"/>
                <a:ea typeface="宋体" pitchFamily="2" charset="-122"/>
              </a:defRPr>
            </a:lvl4pPr>
            <a:lvl5pPr marL="2171700" indent="-342900">
              <a:defRPr>
                <a:solidFill>
                  <a:schemeClr val="tx1"/>
                </a:solidFill>
                <a:latin typeface="Arial" pitchFamily="34" charset="0"/>
                <a:ea typeface="宋体" pitchFamily="2" charset="-122"/>
              </a:defRPr>
            </a:lvl5pPr>
            <a:lvl6pPr marL="2628900" indent="-3429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3086100" indent="-3429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543300" indent="-3429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4000500" indent="-3429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en-US" altLang="zh-CN" sz="2800" b="1" i="1">
                <a:latin typeface="Times New Roman" pitchFamily="18" charset="0"/>
              </a:rPr>
              <a:t>Teaching key points</a:t>
            </a:r>
            <a:endParaRPr lang="en-US" altLang="zh-CN" sz="2800" b="1">
              <a:latin typeface="Times New Roman" pitchFamily="18" charset="0"/>
            </a:endParaRPr>
          </a:p>
          <a:p>
            <a:r>
              <a:rPr lang="en-US" altLang="zh-CN" sz="2800" b="1">
                <a:latin typeface="Times New Roman" pitchFamily="18" charset="0"/>
              </a:rPr>
              <a:t>1. Students can use the comparative and superlative to discuss their preferences.</a:t>
            </a:r>
          </a:p>
          <a:p>
            <a:r>
              <a:rPr lang="en-US" altLang="zh-CN" sz="2800" b="1">
                <a:latin typeface="Times New Roman" pitchFamily="18" charset="0"/>
              </a:rPr>
              <a:t>2. Students can make comparisons.</a:t>
            </a:r>
          </a:p>
          <a:p>
            <a:r>
              <a:rPr lang="en-US" altLang="zh-CN" sz="2800" b="1">
                <a:latin typeface="Times New Roman" pitchFamily="18" charset="0"/>
              </a:rPr>
              <a:t>3.  Master the words and the language points.</a:t>
            </a:r>
            <a:endParaRPr lang="en-US" altLang="zh-CN" sz="2800" b="1" i="1">
              <a:latin typeface="Times New Roman" pitchFamily="18" charset="0"/>
            </a:endParaRPr>
          </a:p>
          <a:p>
            <a:r>
              <a:rPr lang="en-US" altLang="zh-CN" sz="2800" b="1" i="1">
                <a:latin typeface="Times New Roman" pitchFamily="18" charset="0"/>
              </a:rPr>
              <a:t>Teaching difficulties</a:t>
            </a:r>
            <a:endParaRPr lang="en-US" altLang="zh-CN" sz="2800" b="1">
              <a:latin typeface="Times New Roman" pitchFamily="18" charset="0"/>
            </a:endParaRPr>
          </a:p>
          <a:p>
            <a:r>
              <a:rPr lang="en-US" altLang="zh-CN" sz="2800" b="1">
                <a:latin typeface="Times New Roman" pitchFamily="18" charset="0"/>
              </a:rPr>
              <a:t>1. Students can use comparative and superlative forms correctly. </a:t>
            </a:r>
          </a:p>
          <a:p>
            <a:r>
              <a:rPr lang="en-US" altLang="zh-CN" sz="2800" b="1">
                <a:latin typeface="Times New Roman" pitchFamily="18" charset="0"/>
              </a:rPr>
              <a:t>2. Learn to make comparisons and discuss preferences.</a:t>
            </a:r>
            <a:endParaRPr lang="zh-CN" altLang="en-US" sz="2800" b="1">
              <a:latin typeface="Times New Roman" pitchFamily="18" charset="0"/>
            </a:endParaRPr>
          </a:p>
        </p:txBody>
      </p:sp>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标题 1"/>
          <p:cNvSpPr>
            <a:spLocks noGrp="1"/>
          </p:cNvSpPr>
          <p:nvPr>
            <p:ph type="title" idx="4294967295"/>
          </p:nvPr>
        </p:nvSpPr>
        <p:spPr/>
        <p:txBody>
          <a:bodyPr/>
          <a:lstStyle/>
          <a:p>
            <a:endParaRPr lang="zh-CN" altLang="en-US"/>
          </a:p>
        </p:txBody>
      </p:sp>
      <p:pic>
        <p:nvPicPr>
          <p:cNvPr id="64515" name="Picture 15" descr="3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88" y="0"/>
            <a:ext cx="9134476" cy="6858000"/>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64516" name="TextBox 6"/>
          <p:cNvSpPr txBox="1">
            <a:spLocks noChangeArrowheads="1"/>
          </p:cNvSpPr>
          <p:nvPr/>
        </p:nvSpPr>
        <p:spPr bwMode="auto">
          <a:xfrm>
            <a:off x="539750" y="836613"/>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endParaRPr lang="zh-CN" altLang="en-US">
              <a:latin typeface="Calibri" pitchFamily="34" charset="0"/>
            </a:endParaRPr>
          </a:p>
        </p:txBody>
      </p:sp>
      <p:sp>
        <p:nvSpPr>
          <p:cNvPr id="64517" name="Oval 10">
            <a:hlinkClick r:id="rId3" action="ppaction://hlinksldjump"/>
          </p:cNvPr>
          <p:cNvSpPr>
            <a:spLocks noChangeArrowheads="1"/>
          </p:cNvSpPr>
          <p:nvPr/>
        </p:nvSpPr>
        <p:spPr bwMode="auto">
          <a:xfrm>
            <a:off x="684213" y="1125538"/>
            <a:ext cx="4752975" cy="76200"/>
          </a:xfrm>
          <a:prstGeom prst="ellipse">
            <a:avLst/>
          </a:prstGeom>
          <a:gradFill rotWithShape="0">
            <a:gsLst>
              <a:gs pos="0">
                <a:srgbClr val="00CCFF"/>
              </a:gs>
              <a:gs pos="100000">
                <a:srgbClr val="FF330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64518" name="Text Box 6"/>
          <p:cNvSpPr txBox="1">
            <a:spLocks noChangeArrowheads="1"/>
          </p:cNvSpPr>
          <p:nvPr/>
        </p:nvSpPr>
        <p:spPr bwMode="auto">
          <a:xfrm>
            <a:off x="323850" y="333375"/>
            <a:ext cx="7343775"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600" b="1">
                <a:solidFill>
                  <a:schemeClr val="tx2"/>
                </a:solidFill>
                <a:latin typeface="Bookman Old Style" pitchFamily="18" charset="0"/>
              </a:rPr>
              <a:t>Ⅵ Learning Strategies</a:t>
            </a:r>
          </a:p>
        </p:txBody>
      </p:sp>
      <p:sp>
        <p:nvSpPr>
          <p:cNvPr id="64519" name="Text Box 7"/>
          <p:cNvSpPr txBox="1">
            <a:spLocks noChangeArrowheads="1"/>
          </p:cNvSpPr>
          <p:nvPr/>
        </p:nvSpPr>
        <p:spPr bwMode="auto">
          <a:xfrm>
            <a:off x="323850" y="1773238"/>
            <a:ext cx="8424863" cy="2532062"/>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spAutoFit/>
          </a:bodyPr>
          <a:lstStyle/>
          <a:p>
            <a:r>
              <a:rPr lang="zh-CN" altLang="en-US" sz="2800" b="1">
                <a:latin typeface="Times New Roman" pitchFamily="18" charset="0"/>
                <a:sym typeface="宋体" pitchFamily="2" charset="-122"/>
              </a:rPr>
              <a:t> </a:t>
            </a:r>
            <a:r>
              <a:rPr lang="zh-CN" altLang="en-US" sz="3200" b="1">
                <a:latin typeface="Times New Roman" pitchFamily="18" charset="0"/>
                <a:sym typeface="宋体" pitchFamily="2" charset="-122"/>
              </a:rPr>
              <a:t>The students can master the words and</a:t>
            </a:r>
          </a:p>
          <a:p>
            <a:r>
              <a:rPr lang="zh-CN" altLang="en-US" sz="3200" b="1">
                <a:latin typeface="Times New Roman" pitchFamily="18" charset="0"/>
                <a:sym typeface="宋体" pitchFamily="2" charset="-122"/>
              </a:rPr>
              <a:t> target language better by their </a:t>
            </a:r>
            <a:r>
              <a:rPr lang="zh-CN" altLang="en-US" sz="3200" b="1">
                <a:solidFill>
                  <a:srgbClr val="FF0000"/>
                </a:solidFill>
                <a:latin typeface="Times New Roman" pitchFamily="18" charset="0"/>
                <a:sym typeface="宋体" pitchFamily="2" charset="-122"/>
              </a:rPr>
              <a:t>cooperation ,discussion and competition</a:t>
            </a:r>
            <a:r>
              <a:rPr lang="zh-CN" altLang="en-US" sz="3200" b="1">
                <a:latin typeface="Times New Roman" pitchFamily="18" charset="0"/>
                <a:sym typeface="宋体" pitchFamily="2" charset="-122"/>
              </a:rPr>
              <a:t>. </a:t>
            </a:r>
          </a:p>
          <a:p>
            <a:r>
              <a:rPr lang="zh-CN" altLang="en-US" sz="3200" b="1">
                <a:latin typeface="Times New Roman" pitchFamily="18" charset="0"/>
                <a:sym typeface="宋体" pitchFamily="2" charset="-122"/>
              </a:rPr>
              <a:t>They also improve their communicative ability </a:t>
            </a:r>
          </a:p>
          <a:p>
            <a:r>
              <a:rPr lang="zh-CN" altLang="en-US" sz="3200" b="1">
                <a:latin typeface="Times New Roman" pitchFamily="18" charset="0"/>
                <a:sym typeface="宋体" pitchFamily="2" charset="-122"/>
              </a:rPr>
              <a:t>at the same time.</a:t>
            </a:r>
            <a:endParaRPr lang="zh-CN" altLang="en-US" sz="3200" b="1">
              <a:latin typeface="Times New Roman" pitchFamily="18" charset="0"/>
            </a:endParaRPr>
          </a:p>
        </p:txBody>
      </p:sp>
      <p:sp>
        <p:nvSpPr>
          <p:cNvPr id="64520" name="AutoShape 8">
            <a:hlinkClick r:id="rId4" action="ppaction://hlinksldjump" highlightClick="1"/>
          </p:cNvPr>
          <p:cNvSpPr>
            <a:spLocks noChangeArrowheads="1"/>
          </p:cNvSpPr>
          <p:nvPr/>
        </p:nvSpPr>
        <p:spPr bwMode="auto">
          <a:xfrm>
            <a:off x="7308850" y="404813"/>
            <a:ext cx="863600" cy="504825"/>
          </a:xfrm>
          <a:prstGeom prst="actionButtonBackPrevious">
            <a:avLst/>
          </a:prstGeom>
          <a:solidFill>
            <a:srgbClr val="FF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ransition>
    <p:wheel spokes="8"/>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标题 1"/>
          <p:cNvSpPr>
            <a:spLocks noGrp="1"/>
          </p:cNvSpPr>
          <p:nvPr>
            <p:ph type="title" idx="4294967295"/>
          </p:nvPr>
        </p:nvSpPr>
        <p:spPr/>
        <p:txBody>
          <a:bodyPr/>
          <a:lstStyle/>
          <a:p>
            <a:endParaRPr lang="zh-CN" altLang="en-US"/>
          </a:p>
        </p:txBody>
      </p:sp>
      <p:sp>
        <p:nvSpPr>
          <p:cNvPr id="65539" name="内容占位符 2"/>
          <p:cNvSpPr>
            <a:spLocks noGrp="1"/>
          </p:cNvSpPr>
          <p:nvPr>
            <p:ph idx="4294967295"/>
          </p:nvPr>
        </p:nvSpPr>
        <p:spPr/>
        <p:txBody>
          <a:bodyPr/>
          <a:lstStyle/>
          <a:p>
            <a:endParaRPr lang="zh-CN" altLang="en-US"/>
          </a:p>
        </p:txBody>
      </p:sp>
      <p:pic>
        <p:nvPicPr>
          <p:cNvPr id="65540" name="Picture 15" descr="3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65541" name="TextBox 6"/>
          <p:cNvSpPr txBox="1">
            <a:spLocks noChangeArrowheads="1"/>
          </p:cNvSpPr>
          <p:nvPr/>
        </p:nvSpPr>
        <p:spPr bwMode="auto">
          <a:xfrm>
            <a:off x="539750" y="836613"/>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endParaRPr lang="zh-CN" altLang="en-US">
              <a:latin typeface="Calibri" pitchFamily="34" charset="0"/>
            </a:endParaRPr>
          </a:p>
        </p:txBody>
      </p:sp>
      <p:sp>
        <p:nvSpPr>
          <p:cNvPr id="65542" name="Oval 10">
            <a:hlinkClick r:id="rId3" action="ppaction://hlinksldjump"/>
          </p:cNvPr>
          <p:cNvSpPr>
            <a:spLocks noChangeArrowheads="1"/>
          </p:cNvSpPr>
          <p:nvPr/>
        </p:nvSpPr>
        <p:spPr bwMode="auto">
          <a:xfrm>
            <a:off x="684213" y="1125538"/>
            <a:ext cx="4752975" cy="76200"/>
          </a:xfrm>
          <a:prstGeom prst="ellipse">
            <a:avLst/>
          </a:prstGeom>
          <a:gradFill rotWithShape="0">
            <a:gsLst>
              <a:gs pos="0">
                <a:srgbClr val="00CCFF"/>
              </a:gs>
              <a:gs pos="100000">
                <a:srgbClr val="FF330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65543" name="Text Box 7"/>
          <p:cNvSpPr txBox="1">
            <a:spLocks noChangeArrowheads="1"/>
          </p:cNvSpPr>
          <p:nvPr/>
        </p:nvSpPr>
        <p:spPr bwMode="auto">
          <a:xfrm>
            <a:off x="180975" y="-19050"/>
            <a:ext cx="7343775" cy="633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600" b="1">
                <a:solidFill>
                  <a:schemeClr val="tx2"/>
                </a:solidFill>
                <a:latin typeface="Bookman Old Style" pitchFamily="18" charset="0"/>
              </a:rPr>
              <a:t>Ⅴ Teaching Methods</a:t>
            </a:r>
          </a:p>
        </p:txBody>
      </p:sp>
      <p:sp>
        <p:nvSpPr>
          <p:cNvPr id="65544" name="AutoShape 8">
            <a:hlinkClick r:id="rId4" action="ppaction://hlinksldjump" highlightClick="1"/>
          </p:cNvPr>
          <p:cNvSpPr>
            <a:spLocks noChangeArrowheads="1"/>
          </p:cNvSpPr>
          <p:nvPr/>
        </p:nvSpPr>
        <p:spPr bwMode="auto">
          <a:xfrm>
            <a:off x="7308850" y="44450"/>
            <a:ext cx="865188" cy="504825"/>
          </a:xfrm>
          <a:prstGeom prst="actionButtonBackPrevious">
            <a:avLst/>
          </a:prstGeom>
          <a:solidFill>
            <a:srgbClr val="FF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5545" name="Text Box 9"/>
          <p:cNvSpPr txBox="1">
            <a:spLocks noChangeArrowheads="1"/>
          </p:cNvSpPr>
          <p:nvPr/>
        </p:nvSpPr>
        <p:spPr bwMode="auto">
          <a:xfrm>
            <a:off x="358775" y="1752600"/>
            <a:ext cx="8785225" cy="4365625"/>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spAutoFit/>
          </a:bodyPr>
          <a:lstStyle>
            <a:lvl1pPr indent="304800">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en-US" altLang="zh-CN" sz="2800" b="1">
                <a:latin typeface="Times New Roman" pitchFamily="18" charset="0"/>
              </a:rPr>
              <a:t>   According to New Course Standard of English, combining with the language level of Ss, I take Task-based teaching method</a:t>
            </a:r>
            <a:r>
              <a:rPr lang="zh-CN" altLang="en-US" sz="2800" b="1">
                <a:latin typeface="Times New Roman" pitchFamily="18" charset="0"/>
              </a:rPr>
              <a:t>（任务型教学法）</a:t>
            </a:r>
            <a:r>
              <a:rPr lang="en-US" altLang="zh-CN" sz="2800" b="1">
                <a:latin typeface="Times New Roman" pitchFamily="18" charset="0"/>
              </a:rPr>
              <a:t>; Communicative language teaching method</a:t>
            </a:r>
            <a:r>
              <a:rPr lang="zh-CN" altLang="en-US" sz="2800" b="1">
                <a:latin typeface="Times New Roman" pitchFamily="18" charset="0"/>
              </a:rPr>
              <a:t>（语言交际教学法）</a:t>
            </a:r>
            <a:r>
              <a:rPr lang="en-US" altLang="zh-CN" sz="2800" b="1">
                <a:latin typeface="Times New Roman" pitchFamily="18" charset="0"/>
              </a:rPr>
              <a:t>; Situational language teaching method</a:t>
            </a:r>
            <a:r>
              <a:rPr lang="zh-CN" altLang="en-US" sz="2800" b="1">
                <a:latin typeface="Times New Roman" pitchFamily="18" charset="0"/>
              </a:rPr>
              <a:t>（情景教学法）</a:t>
            </a:r>
            <a:r>
              <a:rPr lang="en-US" altLang="zh-CN" sz="2800" b="1">
                <a:latin typeface="Times New Roman" pitchFamily="18" charset="0"/>
              </a:rPr>
              <a:t>; Aural-oral methods </a:t>
            </a:r>
            <a:r>
              <a:rPr lang="zh-CN" altLang="en-US" sz="2800" b="1">
                <a:latin typeface="Times New Roman" pitchFamily="18" charset="0"/>
              </a:rPr>
              <a:t>（听说法）</a:t>
            </a:r>
            <a:r>
              <a:rPr lang="en-US" altLang="zh-CN" sz="2800" b="1">
                <a:latin typeface="Times New Roman" pitchFamily="18" charset="0"/>
              </a:rPr>
              <a:t>with the help of the computer.</a:t>
            </a:r>
          </a:p>
          <a:p>
            <a:r>
              <a:rPr lang="en-US" altLang="zh-CN" sz="2800" b="1">
                <a:latin typeface="Times New Roman" pitchFamily="18" charset="0"/>
              </a:rPr>
              <a:t>   In the teaching process, I will apply blackboard, papers, and multi-media computer to arouse the Ss’ interests in learning.</a:t>
            </a:r>
            <a:endParaRPr lang="zh-CN" altLang="en-US" sz="2800" b="1">
              <a:latin typeface="Times New Roman" pitchFamily="18" charset="0"/>
            </a:endParaRPr>
          </a:p>
        </p:txBody>
      </p:sp>
    </p:spTree>
  </p:cSld>
  <p:clrMapOvr>
    <a:masterClrMapping/>
  </p:clrMapOvr>
  <p:transition>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标题 1"/>
          <p:cNvSpPr>
            <a:spLocks noGrp="1"/>
          </p:cNvSpPr>
          <p:nvPr>
            <p:ph type="title" idx="4294967295"/>
          </p:nvPr>
        </p:nvSpPr>
        <p:spPr/>
        <p:txBody>
          <a:bodyPr/>
          <a:lstStyle/>
          <a:p>
            <a:endParaRPr lang="zh-CN" altLang="en-US"/>
          </a:p>
        </p:txBody>
      </p:sp>
      <p:pic>
        <p:nvPicPr>
          <p:cNvPr id="66563" name="Picture 15" descr="3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88" y="0"/>
            <a:ext cx="9134476" cy="6858000"/>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66564" name="TextBox 6"/>
          <p:cNvSpPr txBox="1">
            <a:spLocks noChangeArrowheads="1"/>
          </p:cNvSpPr>
          <p:nvPr/>
        </p:nvSpPr>
        <p:spPr bwMode="auto">
          <a:xfrm>
            <a:off x="539750" y="836613"/>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endParaRPr lang="zh-CN" altLang="en-US">
              <a:latin typeface="Calibri" pitchFamily="34" charset="0"/>
            </a:endParaRPr>
          </a:p>
        </p:txBody>
      </p:sp>
      <p:sp>
        <p:nvSpPr>
          <p:cNvPr id="66565" name="Oval 10">
            <a:hlinkClick r:id="rId3" action="ppaction://hlinksldjump"/>
          </p:cNvPr>
          <p:cNvSpPr>
            <a:spLocks noChangeArrowheads="1"/>
          </p:cNvSpPr>
          <p:nvPr/>
        </p:nvSpPr>
        <p:spPr bwMode="auto">
          <a:xfrm>
            <a:off x="684213" y="1125538"/>
            <a:ext cx="4752975" cy="76200"/>
          </a:xfrm>
          <a:prstGeom prst="ellipse">
            <a:avLst/>
          </a:prstGeom>
          <a:gradFill rotWithShape="0">
            <a:gsLst>
              <a:gs pos="0">
                <a:srgbClr val="00CCFF"/>
              </a:gs>
              <a:gs pos="100000">
                <a:srgbClr val="FF330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66566" name="Text Box 6"/>
          <p:cNvSpPr txBox="1">
            <a:spLocks noChangeArrowheads="1"/>
          </p:cNvSpPr>
          <p:nvPr/>
        </p:nvSpPr>
        <p:spPr bwMode="auto">
          <a:xfrm>
            <a:off x="323850" y="333375"/>
            <a:ext cx="7343775"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600" b="1">
                <a:solidFill>
                  <a:schemeClr val="tx2"/>
                </a:solidFill>
                <a:latin typeface="Bookman Old Style" pitchFamily="18" charset="0"/>
              </a:rPr>
              <a:t>Ⅵ Learning Strategies</a:t>
            </a:r>
          </a:p>
        </p:txBody>
      </p:sp>
      <p:sp>
        <p:nvSpPr>
          <p:cNvPr id="66567" name="Text Box 7"/>
          <p:cNvSpPr txBox="1">
            <a:spLocks noChangeArrowheads="1"/>
          </p:cNvSpPr>
          <p:nvPr/>
        </p:nvSpPr>
        <p:spPr bwMode="auto">
          <a:xfrm>
            <a:off x="323850" y="1773238"/>
            <a:ext cx="8424863" cy="2532062"/>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spAutoFit/>
          </a:bodyPr>
          <a:lstStyle/>
          <a:p>
            <a:r>
              <a:rPr lang="zh-CN" altLang="en-US" sz="2800" b="1">
                <a:latin typeface="Times New Roman" pitchFamily="18" charset="0"/>
                <a:sym typeface="宋体" pitchFamily="2" charset="-122"/>
              </a:rPr>
              <a:t> </a:t>
            </a:r>
            <a:r>
              <a:rPr lang="zh-CN" altLang="en-US" sz="3200" b="1">
                <a:latin typeface="Times New Roman" pitchFamily="18" charset="0"/>
                <a:sym typeface="宋体" pitchFamily="2" charset="-122"/>
              </a:rPr>
              <a:t>The students can master the words and</a:t>
            </a:r>
          </a:p>
          <a:p>
            <a:r>
              <a:rPr lang="zh-CN" altLang="en-US" sz="3200" b="1">
                <a:latin typeface="Times New Roman" pitchFamily="18" charset="0"/>
                <a:sym typeface="宋体" pitchFamily="2" charset="-122"/>
              </a:rPr>
              <a:t> target language better by their </a:t>
            </a:r>
            <a:r>
              <a:rPr lang="zh-CN" altLang="en-US" sz="3200" b="1">
                <a:solidFill>
                  <a:srgbClr val="FF0000"/>
                </a:solidFill>
                <a:latin typeface="Times New Roman" pitchFamily="18" charset="0"/>
                <a:sym typeface="宋体" pitchFamily="2" charset="-122"/>
              </a:rPr>
              <a:t>cooperation ,discussion and competition</a:t>
            </a:r>
            <a:r>
              <a:rPr lang="zh-CN" altLang="en-US" sz="3200" b="1">
                <a:latin typeface="Times New Roman" pitchFamily="18" charset="0"/>
                <a:sym typeface="宋体" pitchFamily="2" charset="-122"/>
              </a:rPr>
              <a:t>. </a:t>
            </a:r>
          </a:p>
          <a:p>
            <a:r>
              <a:rPr lang="zh-CN" altLang="en-US" sz="3200" b="1">
                <a:latin typeface="Times New Roman" pitchFamily="18" charset="0"/>
                <a:sym typeface="宋体" pitchFamily="2" charset="-122"/>
              </a:rPr>
              <a:t>They also improve their communicative ability </a:t>
            </a:r>
          </a:p>
          <a:p>
            <a:r>
              <a:rPr lang="zh-CN" altLang="en-US" sz="3200" b="1">
                <a:latin typeface="Times New Roman" pitchFamily="18" charset="0"/>
                <a:sym typeface="宋体" pitchFamily="2" charset="-122"/>
              </a:rPr>
              <a:t>at the same time.</a:t>
            </a:r>
            <a:endParaRPr lang="zh-CN" altLang="en-US" sz="3200" b="1">
              <a:latin typeface="Times New Roman" pitchFamily="18" charset="0"/>
            </a:endParaRPr>
          </a:p>
        </p:txBody>
      </p:sp>
      <p:sp>
        <p:nvSpPr>
          <p:cNvPr id="66568" name="AutoShape 8">
            <a:hlinkClick r:id="rId4" action="ppaction://hlinksldjump" highlightClick="1"/>
          </p:cNvPr>
          <p:cNvSpPr>
            <a:spLocks noChangeArrowheads="1"/>
          </p:cNvSpPr>
          <p:nvPr/>
        </p:nvSpPr>
        <p:spPr bwMode="auto">
          <a:xfrm>
            <a:off x="7308850" y="404813"/>
            <a:ext cx="863600" cy="504825"/>
          </a:xfrm>
          <a:prstGeom prst="actionButtonBackPrevious">
            <a:avLst/>
          </a:prstGeom>
          <a:solidFill>
            <a:srgbClr val="FF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ransition>
    <p:wheel spokes="8"/>
  </p:transition>
  <p:timing>
    <p:tnLst>
      <p:par>
        <p:cTn id="1" dur="indefinite" restart="never" nodeType="tmRoot"/>
      </p:par>
    </p:tn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默认设计模板">
  <a:themeElements>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Watermark">
  <a:themeElements>
    <a:clrScheme name="Watermark 1">
      <a:dk1>
        <a:srgbClr val="000000"/>
      </a:dk1>
      <a:lt1>
        <a:srgbClr val="FFFFFF"/>
      </a:lt1>
      <a:dk2>
        <a:srgbClr val="000000"/>
      </a:dk2>
      <a:lt2>
        <a:srgbClr val="808080"/>
      </a:lt2>
      <a:accent1>
        <a:srgbClr val="CCCCFF"/>
      </a:accent1>
      <a:accent2>
        <a:srgbClr val="D9D8EC"/>
      </a:accent2>
      <a:accent3>
        <a:srgbClr val="FFFFFF"/>
      </a:accent3>
      <a:accent4>
        <a:srgbClr val="000000"/>
      </a:accent4>
      <a:accent5>
        <a:srgbClr val="E2E2FF"/>
      </a:accent5>
      <a:accent6>
        <a:srgbClr val="C4C4D6"/>
      </a:accent6>
      <a:hlink>
        <a:srgbClr val="6767FF"/>
      </a:hlink>
      <a:folHlink>
        <a:srgbClr val="9933FF"/>
      </a:folHlink>
    </a:clrScheme>
    <a:fontScheme name="Watermark">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Watermark 1">
        <a:dk1>
          <a:srgbClr val="000000"/>
        </a:dk1>
        <a:lt1>
          <a:srgbClr val="FFFFFF"/>
        </a:lt1>
        <a:dk2>
          <a:srgbClr val="000000"/>
        </a:dk2>
        <a:lt2>
          <a:srgbClr val="808080"/>
        </a:lt2>
        <a:accent1>
          <a:srgbClr val="CCCCFF"/>
        </a:accent1>
        <a:accent2>
          <a:srgbClr val="D9D8EC"/>
        </a:accent2>
        <a:accent3>
          <a:srgbClr val="FFFFFF"/>
        </a:accent3>
        <a:accent4>
          <a:srgbClr val="000000"/>
        </a:accent4>
        <a:accent5>
          <a:srgbClr val="E2E2FF"/>
        </a:accent5>
        <a:accent6>
          <a:srgbClr val="C4C4D6"/>
        </a:accent6>
        <a:hlink>
          <a:srgbClr val="6767FF"/>
        </a:hlink>
        <a:folHlink>
          <a:srgbClr val="9933FF"/>
        </a:folHlink>
      </a:clrScheme>
      <a:clrMap bg1="lt1" tx1="dk1" bg2="lt2" tx2="dk2" accent1="accent1" accent2="accent2" accent3="accent3" accent4="accent4" accent5="accent5" accent6="accent6" hlink="hlink" folHlink="folHlink"/>
    </a:extraClrScheme>
    <a:extraClrScheme>
      <a:clrScheme name="Watermark 2">
        <a:dk1>
          <a:srgbClr val="000000"/>
        </a:dk1>
        <a:lt1>
          <a:srgbClr val="FFFFFF"/>
        </a:lt1>
        <a:dk2>
          <a:srgbClr val="666633"/>
        </a:dk2>
        <a:lt2>
          <a:srgbClr val="5F5F5F"/>
        </a:lt2>
        <a:accent1>
          <a:srgbClr val="FFCC00"/>
        </a:accent1>
        <a:accent2>
          <a:srgbClr val="EFF0B2"/>
        </a:accent2>
        <a:accent3>
          <a:srgbClr val="FFFFFF"/>
        </a:accent3>
        <a:accent4>
          <a:srgbClr val="000000"/>
        </a:accent4>
        <a:accent5>
          <a:srgbClr val="FFE2AA"/>
        </a:accent5>
        <a:accent6>
          <a:srgbClr val="D9D9A1"/>
        </a:accent6>
        <a:hlink>
          <a:srgbClr val="808000"/>
        </a:hlink>
        <a:folHlink>
          <a:srgbClr val="CCCC00"/>
        </a:folHlink>
      </a:clrScheme>
      <a:clrMap bg1="lt1" tx1="dk1" bg2="lt2" tx2="dk2" accent1="accent1" accent2="accent2" accent3="accent3" accent4="accent4" accent5="accent5" accent6="accent6" hlink="hlink" folHlink="folHlink"/>
    </a:extraClrScheme>
    <a:extraClrScheme>
      <a:clrScheme name="Watermark 3">
        <a:dk1>
          <a:srgbClr val="000000"/>
        </a:dk1>
        <a:lt1>
          <a:srgbClr val="FFFFFF"/>
        </a:lt1>
        <a:dk2>
          <a:srgbClr val="000000"/>
        </a:dk2>
        <a:lt2>
          <a:srgbClr val="666699"/>
        </a:lt2>
        <a:accent1>
          <a:srgbClr val="9BB0CB"/>
        </a:accent1>
        <a:accent2>
          <a:srgbClr val="D1E0CE"/>
        </a:accent2>
        <a:accent3>
          <a:srgbClr val="FFFFFF"/>
        </a:accent3>
        <a:accent4>
          <a:srgbClr val="000000"/>
        </a:accent4>
        <a:accent5>
          <a:srgbClr val="CBD4E2"/>
        </a:accent5>
        <a:accent6>
          <a:srgbClr val="BDCBBA"/>
        </a:accent6>
        <a:hlink>
          <a:srgbClr val="8EA642"/>
        </a:hlink>
        <a:folHlink>
          <a:srgbClr val="CCCC00"/>
        </a:folHlink>
      </a:clrScheme>
      <a:clrMap bg1="lt1" tx1="dk1" bg2="lt2" tx2="dk2" accent1="accent1" accent2="accent2" accent3="accent3" accent4="accent4" accent5="accent5" accent6="accent6" hlink="hlink" folHlink="folHlink"/>
    </a:extraClrScheme>
    <a:extraClrScheme>
      <a:clrScheme name="Watermark 4">
        <a:dk1>
          <a:srgbClr val="333300"/>
        </a:dk1>
        <a:lt1>
          <a:srgbClr val="FFFFCC"/>
        </a:lt1>
        <a:dk2>
          <a:srgbClr val="336600"/>
        </a:dk2>
        <a:lt2>
          <a:srgbClr val="FFFFCC"/>
        </a:lt2>
        <a:accent1>
          <a:srgbClr val="99CC00"/>
        </a:accent1>
        <a:accent2>
          <a:srgbClr val="669900"/>
        </a:accent2>
        <a:accent3>
          <a:srgbClr val="ADB8AA"/>
        </a:accent3>
        <a:accent4>
          <a:srgbClr val="DADAAE"/>
        </a:accent4>
        <a:accent5>
          <a:srgbClr val="CAE2AA"/>
        </a:accent5>
        <a:accent6>
          <a:srgbClr val="5C8A00"/>
        </a:accent6>
        <a:hlink>
          <a:srgbClr val="CC9900"/>
        </a:hlink>
        <a:folHlink>
          <a:srgbClr val="FFCC00"/>
        </a:folHlink>
      </a:clrScheme>
      <a:clrMap bg1="dk2" tx1="lt1" bg2="dk1" tx2="lt2" accent1="accent1" accent2="accent2" accent3="accent3" accent4="accent4" accent5="accent5" accent6="accent6" hlink="hlink" folHlink="folHlink"/>
    </a:extraClrScheme>
    <a:extraClrScheme>
      <a:clrScheme name="Watermark 5">
        <a:dk1>
          <a:srgbClr val="424458"/>
        </a:dk1>
        <a:lt1>
          <a:srgbClr val="FFFFFF"/>
        </a:lt1>
        <a:dk2>
          <a:srgbClr val="004A48"/>
        </a:dk2>
        <a:lt2>
          <a:srgbClr val="FFFFFF"/>
        </a:lt2>
        <a:accent1>
          <a:srgbClr val="83B200"/>
        </a:accent1>
        <a:accent2>
          <a:srgbClr val="006260"/>
        </a:accent2>
        <a:accent3>
          <a:srgbClr val="AAB1B1"/>
        </a:accent3>
        <a:accent4>
          <a:srgbClr val="DADADA"/>
        </a:accent4>
        <a:accent5>
          <a:srgbClr val="C1D5AA"/>
        </a:accent5>
        <a:accent6>
          <a:srgbClr val="005856"/>
        </a:accent6>
        <a:hlink>
          <a:srgbClr val="6666FF"/>
        </a:hlink>
        <a:folHlink>
          <a:srgbClr val="B2B2B2"/>
        </a:folHlink>
      </a:clrScheme>
      <a:clrMap bg1="dk2" tx1="lt1" bg2="dk1" tx2="lt2" accent1="accent1" accent2="accent2" accent3="accent3" accent4="accent4" accent5="accent5" accent6="accent6" hlink="hlink" folHlink="folHlink"/>
    </a:extraClrScheme>
    <a:extraClrScheme>
      <a:clrScheme name="Watermark 6">
        <a:dk1>
          <a:srgbClr val="000000"/>
        </a:dk1>
        <a:lt1>
          <a:srgbClr val="FFFFFF"/>
        </a:lt1>
        <a:dk2>
          <a:srgbClr val="1C2046"/>
        </a:dk2>
        <a:lt2>
          <a:srgbClr val="FFFFFF"/>
        </a:lt2>
        <a:accent1>
          <a:srgbClr val="00CCFF"/>
        </a:accent1>
        <a:accent2>
          <a:srgbClr val="2D226E"/>
        </a:accent2>
        <a:accent3>
          <a:srgbClr val="ABABB0"/>
        </a:accent3>
        <a:accent4>
          <a:srgbClr val="DADADA"/>
        </a:accent4>
        <a:accent5>
          <a:srgbClr val="AAE2FF"/>
        </a:accent5>
        <a:accent6>
          <a:srgbClr val="281E63"/>
        </a:accent6>
        <a:hlink>
          <a:srgbClr val="666699"/>
        </a:hlink>
        <a:folHlink>
          <a:srgbClr val="9999FF"/>
        </a:folHlink>
      </a:clrScheme>
      <a:clrMap bg1="dk2" tx1="lt1" bg2="dk1" tx2="lt2" accent1="accent1" accent2="accent2" accent3="accent3" accent4="accent4" accent5="accent5" accent6="accent6" hlink="hlink" folHlink="folHlink"/>
    </a:extraClrScheme>
    <a:extraClrScheme>
      <a:clrScheme name="Watermark 7">
        <a:dk1>
          <a:srgbClr val="424458"/>
        </a:dk1>
        <a:lt1>
          <a:srgbClr val="FFFFFF"/>
        </a:lt1>
        <a:dk2>
          <a:srgbClr val="000066"/>
        </a:dk2>
        <a:lt2>
          <a:srgbClr val="FFFFFF"/>
        </a:lt2>
        <a:accent1>
          <a:srgbClr val="6666FF"/>
        </a:accent1>
        <a:accent2>
          <a:srgbClr val="333399"/>
        </a:accent2>
        <a:accent3>
          <a:srgbClr val="AAAAB8"/>
        </a:accent3>
        <a:accent4>
          <a:srgbClr val="DADADA"/>
        </a:accent4>
        <a:accent5>
          <a:srgbClr val="B8B8FF"/>
        </a:accent5>
        <a:accent6>
          <a:srgbClr val="2D2D8A"/>
        </a:accent6>
        <a:hlink>
          <a:srgbClr val="FF9900"/>
        </a:hlink>
        <a:folHlink>
          <a:srgbClr val="CCCC00"/>
        </a:folHlink>
      </a:clrScheme>
      <a:clrMap bg1="dk2" tx1="lt1" bg2="dk1" tx2="lt2" accent1="accent1" accent2="accent2" accent3="accent3" accent4="accent4" accent5="accent5" accent6="accent6" hlink="hlink" folHlink="folHlink"/>
    </a:extraClrScheme>
    <a:extraClrScheme>
      <a:clrScheme name="Watermark 8">
        <a:dk1>
          <a:srgbClr val="1C1C1C"/>
        </a:dk1>
        <a:lt1>
          <a:srgbClr val="FFFFCC"/>
        </a:lt1>
        <a:dk2>
          <a:srgbClr val="390B20"/>
        </a:dk2>
        <a:lt2>
          <a:srgbClr val="FFFFCC"/>
        </a:lt2>
        <a:accent1>
          <a:srgbClr val="FF916F"/>
        </a:accent1>
        <a:accent2>
          <a:srgbClr val="561450"/>
        </a:accent2>
        <a:accent3>
          <a:srgbClr val="AEAAAB"/>
        </a:accent3>
        <a:accent4>
          <a:srgbClr val="DADAAE"/>
        </a:accent4>
        <a:accent5>
          <a:srgbClr val="FFC7BB"/>
        </a:accent5>
        <a:accent6>
          <a:srgbClr val="4D1148"/>
        </a:accent6>
        <a:hlink>
          <a:srgbClr val="637D95"/>
        </a:hlink>
        <a:folHlink>
          <a:srgbClr val="FFCC00"/>
        </a:folHlink>
      </a:clrScheme>
      <a:clrMap bg1="dk2" tx1="lt1" bg2="dk1" tx2="lt2" accent1="accent1" accent2="accent2" accent3="accent3" accent4="accent4" accent5="accent5" accent6="accent6" hlink="hlink" folHlink="folHlink"/>
    </a:extraClrScheme>
    <a:extraClrScheme>
      <a:clrScheme name="Watermark 9">
        <a:dk1>
          <a:srgbClr val="4C0000"/>
        </a:dk1>
        <a:lt1>
          <a:srgbClr val="FFFFFF"/>
        </a:lt1>
        <a:dk2>
          <a:srgbClr val="722104"/>
        </a:dk2>
        <a:lt2>
          <a:srgbClr val="FFFFFF"/>
        </a:lt2>
        <a:accent1>
          <a:srgbClr val="CC6600"/>
        </a:accent1>
        <a:accent2>
          <a:srgbClr val="8A2E00"/>
        </a:accent2>
        <a:accent3>
          <a:srgbClr val="BCABAA"/>
        </a:accent3>
        <a:accent4>
          <a:srgbClr val="DADADA"/>
        </a:accent4>
        <a:accent5>
          <a:srgbClr val="E2B8AA"/>
        </a:accent5>
        <a:accent6>
          <a:srgbClr val="7D2900"/>
        </a:accent6>
        <a:hlink>
          <a:srgbClr val="FFCC00"/>
        </a:hlink>
        <a:folHlink>
          <a:srgbClr val="FF990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默认设计模板">
  <a:themeElements>
    <a:clrScheme name="2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2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谈古论今">
  <a:themeElements>
    <a:clrScheme name="谈古论今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谈古论今">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谈古论今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谈古论今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谈古论今 3">
        <a:dk1>
          <a:srgbClr val="000000"/>
        </a:dk1>
        <a:lt1>
          <a:srgbClr val="FFFFCC"/>
        </a:lt1>
        <a:dk2>
          <a:srgbClr val="808000"/>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谈古论今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谈古论今 5">
        <a:dk1>
          <a:srgbClr val="000000"/>
        </a:dk1>
        <a:lt1>
          <a:srgbClr val="FFFFFF"/>
        </a:lt1>
        <a:dk2>
          <a:srgbClr val="000000"/>
        </a:dk2>
        <a:lt2>
          <a:srgbClr val="969696"/>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谈古论今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谈古论今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默认设计模板_4">
  <a:themeElements>
    <a:clrScheme name="默认设计模板_4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默认设计模板_4">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默认设计模板_4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_4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_4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_4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_4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_4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_4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3_默认设计模板">
  <a:themeElements>
    <a:clrScheme name="3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3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2.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
  <TotalTime>386</TotalTime>
  <Pages>0</Pages>
  <Words>1423</Words>
  <Characters>0</Characters>
  <Application>Microsoft Office PowerPoint</Application>
  <DocSecurity>0</DocSecurity>
  <PresentationFormat>全屏显示(4:3)</PresentationFormat>
  <Lines>0</Lines>
  <Paragraphs>215</Paragraphs>
  <Slides>33</Slides>
  <Notes>2</Notes>
  <HiddenSlides>0</HiddenSlides>
  <MMClips>2</MMClips>
  <ScaleCrop>false</ScaleCrop>
  <HeadingPairs>
    <vt:vector size="6" baseType="variant">
      <vt:variant>
        <vt:lpstr>已用的字体</vt:lpstr>
      </vt:variant>
      <vt:variant>
        <vt:i4>14</vt:i4>
      </vt:variant>
      <vt:variant>
        <vt:lpstr>主题</vt:lpstr>
      </vt:variant>
      <vt:variant>
        <vt:i4>8</vt:i4>
      </vt:variant>
      <vt:variant>
        <vt:lpstr>幻灯片标题</vt:lpstr>
      </vt:variant>
      <vt:variant>
        <vt:i4>33</vt:i4>
      </vt:variant>
    </vt:vector>
  </HeadingPairs>
  <TitlesOfParts>
    <vt:vector size="55" baseType="lpstr">
      <vt:lpstr>Arial</vt:lpstr>
      <vt:lpstr>宋体</vt:lpstr>
      <vt:lpstr>Wingdings</vt:lpstr>
      <vt:lpstr>Times New Roman</vt:lpstr>
      <vt:lpstr>Calibri</vt:lpstr>
      <vt:lpstr>Bookman Old Style</vt:lpstr>
      <vt:lpstr>Verdana</vt:lpstr>
      <vt:lpstr>Comic Sans MS</vt:lpstr>
      <vt:lpstr>Trebuchet MS</vt:lpstr>
      <vt:lpstr>New Chn Characters</vt:lpstr>
      <vt:lpstr>黑体</vt:lpstr>
      <vt:lpstr>Kingsoft Phonetic Plain</vt:lpstr>
      <vt:lpstr>GWIPA</vt:lpstr>
      <vt:lpstr>Arial Black</vt:lpstr>
      <vt:lpstr>默认设计模板</vt:lpstr>
      <vt:lpstr>1_默认设计模板</vt:lpstr>
      <vt:lpstr>Watermark</vt:lpstr>
      <vt:lpstr>2_默认设计模板</vt:lpstr>
      <vt:lpstr>谈古论今</vt:lpstr>
      <vt:lpstr>默认设计模板_4</vt:lpstr>
      <vt:lpstr>3_默认设计模板</vt:lpstr>
      <vt:lpstr>Diseño predeterminado</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Which is  important to you?</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user</cp:lastModifiedBy>
  <cp:revision>31</cp:revision>
  <dcterms:created xsi:type="dcterms:W3CDTF">2013-10-10T23:35:42Z</dcterms:created>
  <dcterms:modified xsi:type="dcterms:W3CDTF">2015-08-12T06:36:56Z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2052-9.1.0.4369</vt:lpwstr>
  </property>
</Properties>
</file>